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7"/>
  </p:notesMasterIdLst>
  <p:sldIdLst>
    <p:sldId id="256" r:id="rId2"/>
    <p:sldId id="257" r:id="rId3"/>
    <p:sldId id="258" r:id="rId4"/>
    <p:sldId id="271" r:id="rId5"/>
    <p:sldId id="273" r:id="rId6"/>
    <p:sldId id="272" r:id="rId7"/>
    <p:sldId id="274" r:id="rId8"/>
    <p:sldId id="264" r:id="rId9"/>
    <p:sldId id="275" r:id="rId10"/>
    <p:sldId id="268" r:id="rId11"/>
    <p:sldId id="259" r:id="rId12"/>
    <p:sldId id="295" r:id="rId13"/>
    <p:sldId id="261" r:id="rId14"/>
    <p:sldId id="269"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C5257-4064-4225-BC54-1E12093B8BCB}" v="45" dt="2022-09-09T16:18:09.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2739" autoAdjust="0"/>
  </p:normalViewPr>
  <p:slideViewPr>
    <p:cSldViewPr snapToGrid="0">
      <p:cViewPr varScale="1">
        <p:scale>
          <a:sx n="60" d="100"/>
          <a:sy n="60" d="100"/>
        </p:scale>
        <p:origin x="155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Hughes" userId="86aeac9f-971e-413b-9f78-ace434bd0a60" providerId="ADAL" clId="{54436FC4-1225-4010-AD95-D49020C9AE82}"/>
    <pc:docChg chg="modSld">
      <pc:chgData name="Kristyna Hughes" userId="86aeac9f-971e-413b-9f78-ace434bd0a60" providerId="ADAL" clId="{54436FC4-1225-4010-AD95-D49020C9AE82}" dt="2022-08-25T19:11:24.305" v="52" actId="20577"/>
      <pc:docMkLst>
        <pc:docMk/>
      </pc:docMkLst>
      <pc:sldChg chg="modSp mod">
        <pc:chgData name="Kristyna Hughes" userId="86aeac9f-971e-413b-9f78-ace434bd0a60" providerId="ADAL" clId="{54436FC4-1225-4010-AD95-D49020C9AE82}" dt="2022-08-25T19:11:24.305" v="52" actId="20577"/>
        <pc:sldMkLst>
          <pc:docMk/>
          <pc:sldMk cId="2999736166" sldId="256"/>
        </pc:sldMkLst>
        <pc:spChg chg="mod">
          <ac:chgData name="Kristyna Hughes" userId="86aeac9f-971e-413b-9f78-ace434bd0a60" providerId="ADAL" clId="{54436FC4-1225-4010-AD95-D49020C9AE82}" dt="2022-08-25T19:11:24.305" v="52" actId="20577"/>
          <ac:spMkLst>
            <pc:docMk/>
            <pc:sldMk cId="2999736166" sldId="256"/>
            <ac:spMk id="2" creationId="{A4322E92-41AE-89A9-2018-F418DEE61614}"/>
          </ac:spMkLst>
        </pc:spChg>
      </pc:sldChg>
    </pc:docChg>
  </pc:docChgLst>
  <pc:docChgLst>
    <pc:chgData name="Kristyna Hughes" userId="86aeac9f-971e-413b-9f78-ace434bd0a60" providerId="ADAL" clId="{A0330E90-11EE-45BF-A187-F1B5CEBDEDC3}"/>
    <pc:docChg chg="undo redo custSel addSld delSld modSld sldOrd modMainMaster">
      <pc:chgData name="Kristyna Hughes" userId="86aeac9f-971e-413b-9f78-ace434bd0a60" providerId="ADAL" clId="{A0330E90-11EE-45BF-A187-F1B5CEBDEDC3}" dt="2022-08-06T14:22:48.157" v="978"/>
      <pc:docMkLst>
        <pc:docMk/>
      </pc:docMkLst>
      <pc:sldChg chg="modSp mod">
        <pc:chgData name="Kristyna Hughes" userId="86aeac9f-971e-413b-9f78-ace434bd0a60" providerId="ADAL" clId="{A0330E90-11EE-45BF-A187-F1B5CEBDEDC3}" dt="2022-08-06T02:56:37.722" v="79" actId="14100"/>
        <pc:sldMkLst>
          <pc:docMk/>
          <pc:sldMk cId="2999736166" sldId="256"/>
        </pc:sldMkLst>
        <pc:spChg chg="mod">
          <ac:chgData name="Kristyna Hughes" userId="86aeac9f-971e-413b-9f78-ace434bd0a60" providerId="ADAL" clId="{A0330E90-11EE-45BF-A187-F1B5CEBDEDC3}" dt="2022-08-06T02:56:21.277" v="76" actId="1076"/>
          <ac:spMkLst>
            <pc:docMk/>
            <pc:sldMk cId="2999736166" sldId="256"/>
            <ac:spMk id="2" creationId="{A4322E92-41AE-89A9-2018-F418DEE61614}"/>
          </ac:spMkLst>
        </pc:spChg>
        <pc:spChg chg="mod">
          <ac:chgData name="Kristyna Hughes" userId="86aeac9f-971e-413b-9f78-ace434bd0a60" providerId="ADAL" clId="{A0330E90-11EE-45BF-A187-F1B5CEBDEDC3}" dt="2022-08-06T02:56:27.491" v="77" actId="1076"/>
          <ac:spMkLst>
            <pc:docMk/>
            <pc:sldMk cId="2999736166" sldId="256"/>
            <ac:spMk id="3" creationId="{A56814C2-A141-3245-72A9-BB4B623F7B43}"/>
          </ac:spMkLst>
        </pc:spChg>
        <pc:picChg chg="mod">
          <ac:chgData name="Kristyna Hughes" userId="86aeac9f-971e-413b-9f78-ace434bd0a60" providerId="ADAL" clId="{A0330E90-11EE-45BF-A187-F1B5CEBDEDC3}" dt="2022-08-06T02:56:37.722" v="79" actId="14100"/>
          <ac:picMkLst>
            <pc:docMk/>
            <pc:sldMk cId="2999736166" sldId="256"/>
            <ac:picMk id="6" creationId="{04D62587-E723-3757-115D-59C422425A20}"/>
          </ac:picMkLst>
        </pc:picChg>
      </pc:sldChg>
      <pc:sldChg chg="addSp modSp mod setBg">
        <pc:chgData name="Kristyna Hughes" userId="86aeac9f-971e-413b-9f78-ace434bd0a60" providerId="ADAL" clId="{A0330E90-11EE-45BF-A187-F1B5CEBDEDC3}" dt="2022-08-06T03:01:28.798" v="191" actId="20577"/>
        <pc:sldMkLst>
          <pc:docMk/>
          <pc:sldMk cId="949436070" sldId="257"/>
        </pc:sldMkLst>
        <pc:spChg chg="mod">
          <ac:chgData name="Kristyna Hughes" userId="86aeac9f-971e-413b-9f78-ace434bd0a60" providerId="ADAL" clId="{A0330E90-11EE-45BF-A187-F1B5CEBDEDC3}" dt="2022-08-06T02:57:11.417" v="94" actId="14100"/>
          <ac:spMkLst>
            <pc:docMk/>
            <pc:sldMk cId="949436070" sldId="257"/>
            <ac:spMk id="2" creationId="{DF79C578-1F08-216A-5403-706BD3D85303}"/>
          </ac:spMkLst>
        </pc:spChg>
        <pc:spChg chg="mod">
          <ac:chgData name="Kristyna Hughes" userId="86aeac9f-971e-413b-9f78-ace434bd0a60" providerId="ADAL" clId="{A0330E90-11EE-45BF-A187-F1B5CEBDEDC3}" dt="2022-08-06T03:01:28.798" v="191" actId="20577"/>
          <ac:spMkLst>
            <pc:docMk/>
            <pc:sldMk cId="949436070" sldId="257"/>
            <ac:spMk id="3" creationId="{76626FB5-B0F0-A0DD-57F2-76101BA66E65}"/>
          </ac:spMkLst>
        </pc:spChg>
        <pc:spChg chg="add">
          <ac:chgData name="Kristyna Hughes" userId="86aeac9f-971e-413b-9f78-ace434bd0a60" providerId="ADAL" clId="{A0330E90-11EE-45BF-A187-F1B5CEBDEDC3}" dt="2022-08-06T02:49:11.233" v="0" actId="26606"/>
          <ac:spMkLst>
            <pc:docMk/>
            <pc:sldMk cId="949436070" sldId="257"/>
            <ac:spMk id="8" creationId="{E80B86A7-A1EC-475B-9166-88902B033A38}"/>
          </ac:spMkLst>
        </pc:spChg>
        <pc:spChg chg="add">
          <ac:chgData name="Kristyna Hughes" userId="86aeac9f-971e-413b-9f78-ace434bd0a60" providerId="ADAL" clId="{A0330E90-11EE-45BF-A187-F1B5CEBDEDC3}" dt="2022-08-06T02:49:11.233" v="0" actId="26606"/>
          <ac:spMkLst>
            <pc:docMk/>
            <pc:sldMk cId="949436070" sldId="257"/>
            <ac:spMk id="10" creationId="{C2C29CB1-9F74-4879-A6AF-AEA67B6F1F4D}"/>
          </ac:spMkLst>
        </pc:spChg>
        <pc:spChg chg="add">
          <ac:chgData name="Kristyna Hughes" userId="86aeac9f-971e-413b-9f78-ace434bd0a60" providerId="ADAL" clId="{A0330E90-11EE-45BF-A187-F1B5CEBDEDC3}" dt="2022-08-06T02:49:11.233" v="0" actId="26606"/>
          <ac:spMkLst>
            <pc:docMk/>
            <pc:sldMk cId="949436070" sldId="257"/>
            <ac:spMk id="12" creationId="{7E2C7115-5336-410C-AD71-0F0952A2E5A7}"/>
          </ac:spMkLst>
        </pc:spChg>
        <pc:picChg chg="add mod">
          <ac:chgData name="Kristyna Hughes" userId="86aeac9f-971e-413b-9f78-ace434bd0a60" providerId="ADAL" clId="{A0330E90-11EE-45BF-A187-F1B5CEBDEDC3}" dt="2022-08-06T02:57:43.119" v="100" actId="14100"/>
          <ac:picMkLst>
            <pc:docMk/>
            <pc:sldMk cId="949436070" sldId="257"/>
            <ac:picMk id="7" creationId="{FA4BF4ED-BFA7-23D1-00CB-AE29F898D7CC}"/>
          </ac:picMkLst>
        </pc:picChg>
        <pc:picChg chg="add mod">
          <ac:chgData name="Kristyna Hughes" userId="86aeac9f-971e-413b-9f78-ace434bd0a60" providerId="ADAL" clId="{A0330E90-11EE-45BF-A187-F1B5CEBDEDC3}" dt="2022-08-06T02:58:14.577" v="102" actId="14100"/>
          <ac:picMkLst>
            <pc:docMk/>
            <pc:sldMk cId="949436070" sldId="257"/>
            <ac:picMk id="9" creationId="{2D6C220E-60D4-6FF0-C730-883A2F395870}"/>
          </ac:picMkLst>
        </pc:picChg>
      </pc:sldChg>
      <pc:sldChg chg="add del">
        <pc:chgData name="Kristyna Hughes" userId="86aeac9f-971e-413b-9f78-ace434bd0a60" providerId="ADAL" clId="{A0330E90-11EE-45BF-A187-F1B5CEBDEDC3}" dt="2022-08-06T03:00:44.790" v="135" actId="2696"/>
        <pc:sldMkLst>
          <pc:docMk/>
          <pc:sldMk cId="351100807" sldId="258"/>
        </pc:sldMkLst>
      </pc:sldChg>
      <pc:sldChg chg="addSp delSp modSp add mod">
        <pc:chgData name="Kristyna Hughes" userId="86aeac9f-971e-413b-9f78-ace434bd0a60" providerId="ADAL" clId="{A0330E90-11EE-45BF-A187-F1B5CEBDEDC3}" dt="2022-08-06T03:23:28.013" v="635"/>
        <pc:sldMkLst>
          <pc:docMk/>
          <pc:sldMk cId="1354346734" sldId="258"/>
        </pc:sldMkLst>
        <pc:spChg chg="mod">
          <ac:chgData name="Kristyna Hughes" userId="86aeac9f-971e-413b-9f78-ace434bd0a60" providerId="ADAL" clId="{A0330E90-11EE-45BF-A187-F1B5CEBDEDC3}" dt="2022-08-06T03:02:08.326" v="238" actId="20577"/>
          <ac:spMkLst>
            <pc:docMk/>
            <pc:sldMk cId="1354346734" sldId="258"/>
            <ac:spMk id="2" creationId="{DF79C578-1F08-216A-5403-706BD3D85303}"/>
          </ac:spMkLst>
        </pc:spChg>
        <pc:spChg chg="mod">
          <ac:chgData name="Kristyna Hughes" userId="86aeac9f-971e-413b-9f78-ace434bd0a60" providerId="ADAL" clId="{A0330E90-11EE-45BF-A187-F1B5CEBDEDC3}" dt="2022-08-06T03:23:28.013" v="635"/>
          <ac:spMkLst>
            <pc:docMk/>
            <pc:sldMk cId="1354346734" sldId="258"/>
            <ac:spMk id="3" creationId="{76626FB5-B0F0-A0DD-57F2-76101BA66E65}"/>
          </ac:spMkLst>
        </pc:spChg>
        <pc:picChg chg="del">
          <ac:chgData name="Kristyna Hughes" userId="86aeac9f-971e-413b-9f78-ace434bd0a60" providerId="ADAL" clId="{A0330E90-11EE-45BF-A187-F1B5CEBDEDC3}" dt="2022-08-06T03:01:37.930" v="193" actId="478"/>
          <ac:picMkLst>
            <pc:docMk/>
            <pc:sldMk cId="1354346734" sldId="258"/>
            <ac:picMk id="9" creationId="{2D6C220E-60D4-6FF0-C730-883A2F395870}"/>
          </ac:picMkLst>
        </pc:picChg>
        <pc:picChg chg="add mod">
          <ac:chgData name="Kristyna Hughes" userId="86aeac9f-971e-413b-9f78-ace434bd0a60" providerId="ADAL" clId="{A0330E90-11EE-45BF-A187-F1B5CEBDEDC3}" dt="2022-08-06T03:05:02.791" v="337" actId="1076"/>
          <ac:picMkLst>
            <pc:docMk/>
            <pc:sldMk cId="1354346734" sldId="258"/>
            <ac:picMk id="11" creationId="{31252924-684D-9CD9-19B0-60FE5106BDAD}"/>
          </ac:picMkLst>
        </pc:picChg>
        <pc:picChg chg="add del mod">
          <ac:chgData name="Kristyna Hughes" userId="86aeac9f-971e-413b-9f78-ace434bd0a60" providerId="ADAL" clId="{A0330E90-11EE-45BF-A187-F1B5CEBDEDC3}" dt="2022-08-06T03:02:52.534" v="246" actId="478"/>
          <ac:picMkLst>
            <pc:docMk/>
            <pc:sldMk cId="1354346734" sldId="258"/>
            <ac:picMk id="13" creationId="{94F1A1D6-8F0D-C0EB-EB67-BEE39CB6B142}"/>
          </ac:picMkLst>
        </pc:picChg>
      </pc:sldChg>
      <pc:sldChg chg="del">
        <pc:chgData name="Kristyna Hughes" userId="86aeac9f-971e-413b-9f78-ace434bd0a60" providerId="ADAL" clId="{A0330E90-11EE-45BF-A187-F1B5CEBDEDC3}" dt="2022-08-06T02:49:26.746" v="2" actId="47"/>
        <pc:sldMkLst>
          <pc:docMk/>
          <pc:sldMk cId="2060938065" sldId="258"/>
        </pc:sldMkLst>
      </pc:sldChg>
      <pc:sldChg chg="addSp delSp modSp add mod">
        <pc:chgData name="Kristyna Hughes" userId="86aeac9f-971e-413b-9f78-ace434bd0a60" providerId="ADAL" clId="{A0330E90-11EE-45BF-A187-F1B5CEBDEDC3}" dt="2022-08-06T03:23:21.233" v="632" actId="5793"/>
        <pc:sldMkLst>
          <pc:docMk/>
          <pc:sldMk cId="5200209" sldId="259"/>
        </pc:sldMkLst>
        <pc:spChg chg="mod">
          <ac:chgData name="Kristyna Hughes" userId="86aeac9f-971e-413b-9f78-ace434bd0a60" providerId="ADAL" clId="{A0330E90-11EE-45BF-A187-F1B5CEBDEDC3}" dt="2022-08-06T03:05:37.401" v="386" actId="20577"/>
          <ac:spMkLst>
            <pc:docMk/>
            <pc:sldMk cId="5200209" sldId="259"/>
            <ac:spMk id="2" creationId="{DF79C578-1F08-216A-5403-706BD3D85303}"/>
          </ac:spMkLst>
        </pc:spChg>
        <pc:spChg chg="mod">
          <ac:chgData name="Kristyna Hughes" userId="86aeac9f-971e-413b-9f78-ace434bd0a60" providerId="ADAL" clId="{A0330E90-11EE-45BF-A187-F1B5CEBDEDC3}" dt="2022-08-06T03:23:21.233" v="632" actId="5793"/>
          <ac:spMkLst>
            <pc:docMk/>
            <pc:sldMk cId="5200209" sldId="259"/>
            <ac:spMk id="3" creationId="{76626FB5-B0F0-A0DD-57F2-76101BA66E65}"/>
          </ac:spMkLst>
        </pc:spChg>
        <pc:picChg chg="add mod">
          <ac:chgData name="Kristyna Hughes" userId="86aeac9f-971e-413b-9f78-ace434bd0a60" providerId="ADAL" clId="{A0330E90-11EE-45BF-A187-F1B5CEBDEDC3}" dt="2022-08-06T03:15:38.321" v="544" actId="1076"/>
          <ac:picMkLst>
            <pc:docMk/>
            <pc:sldMk cId="5200209" sldId="259"/>
            <ac:picMk id="5" creationId="{ADAE936B-6008-CA56-69E0-6886FEAF3C06}"/>
          </ac:picMkLst>
        </pc:picChg>
        <pc:picChg chg="del">
          <ac:chgData name="Kristyna Hughes" userId="86aeac9f-971e-413b-9f78-ace434bd0a60" providerId="ADAL" clId="{A0330E90-11EE-45BF-A187-F1B5CEBDEDC3}" dt="2022-08-06T03:15:25.810" v="541" actId="478"/>
          <ac:picMkLst>
            <pc:docMk/>
            <pc:sldMk cId="5200209" sldId="259"/>
            <ac:picMk id="11" creationId="{31252924-684D-9CD9-19B0-60FE5106BDAD}"/>
          </ac:picMkLst>
        </pc:picChg>
      </pc:sldChg>
      <pc:sldChg chg="addSp delSp modSp add mod ord setBg addAnim">
        <pc:chgData name="Kristyna Hughes" userId="86aeac9f-971e-413b-9f78-ace434bd0a60" providerId="ADAL" clId="{A0330E90-11EE-45BF-A187-F1B5CEBDEDC3}" dt="2022-08-06T03:34:54.917" v="654"/>
        <pc:sldMkLst>
          <pc:docMk/>
          <pc:sldMk cId="2660162150" sldId="260"/>
        </pc:sldMkLst>
        <pc:spChg chg="mod">
          <ac:chgData name="Kristyna Hughes" userId="86aeac9f-971e-413b-9f78-ace434bd0a60" providerId="ADAL" clId="{A0330E90-11EE-45BF-A187-F1B5CEBDEDC3}" dt="2022-08-06T03:34:54.910" v="652" actId="26606"/>
          <ac:spMkLst>
            <pc:docMk/>
            <pc:sldMk cId="2660162150" sldId="260"/>
            <ac:spMk id="2" creationId="{DF79C578-1F08-216A-5403-706BD3D85303}"/>
          </ac:spMkLst>
        </pc:spChg>
        <pc:spChg chg="del">
          <ac:chgData name="Kristyna Hughes" userId="86aeac9f-971e-413b-9f78-ace434bd0a60" providerId="ADAL" clId="{A0330E90-11EE-45BF-A187-F1B5CEBDEDC3}" dt="2022-08-06T03:34:37.508" v="649" actId="478"/>
          <ac:spMkLst>
            <pc:docMk/>
            <pc:sldMk cId="2660162150" sldId="260"/>
            <ac:spMk id="3" creationId="{76626FB5-B0F0-A0DD-57F2-76101BA66E65}"/>
          </ac:spMkLst>
        </pc:spChg>
        <pc:spChg chg="add del mod">
          <ac:chgData name="Kristyna Hughes" userId="86aeac9f-971e-413b-9f78-ace434bd0a60" providerId="ADAL" clId="{A0330E90-11EE-45BF-A187-F1B5CEBDEDC3}" dt="2022-08-06T03:34:40.936" v="650" actId="478"/>
          <ac:spMkLst>
            <pc:docMk/>
            <pc:sldMk cId="2660162150" sldId="260"/>
            <ac:spMk id="5" creationId="{86E0A371-FDAD-5CE3-5798-1D75D8681B44}"/>
          </ac:spMkLst>
        </pc:spChg>
        <pc:spChg chg="del">
          <ac:chgData name="Kristyna Hughes" userId="86aeac9f-971e-413b-9f78-ace434bd0a60" providerId="ADAL" clId="{A0330E90-11EE-45BF-A187-F1B5CEBDEDC3}" dt="2022-08-06T03:34:54.910" v="652" actId="26606"/>
          <ac:spMkLst>
            <pc:docMk/>
            <pc:sldMk cId="2660162150" sldId="260"/>
            <ac:spMk id="8" creationId="{E80B86A7-A1EC-475B-9166-88902B033A38}"/>
          </ac:spMkLst>
        </pc:spChg>
        <pc:spChg chg="del">
          <ac:chgData name="Kristyna Hughes" userId="86aeac9f-971e-413b-9f78-ace434bd0a60" providerId="ADAL" clId="{A0330E90-11EE-45BF-A187-F1B5CEBDEDC3}" dt="2022-08-06T03:34:54.910" v="652" actId="26606"/>
          <ac:spMkLst>
            <pc:docMk/>
            <pc:sldMk cId="2660162150" sldId="260"/>
            <ac:spMk id="10" creationId="{C2C29CB1-9F74-4879-A6AF-AEA67B6F1F4D}"/>
          </ac:spMkLst>
        </pc:spChg>
        <pc:spChg chg="del">
          <ac:chgData name="Kristyna Hughes" userId="86aeac9f-971e-413b-9f78-ace434bd0a60" providerId="ADAL" clId="{A0330E90-11EE-45BF-A187-F1B5CEBDEDC3}" dt="2022-08-06T03:34:54.910" v="652" actId="26606"/>
          <ac:spMkLst>
            <pc:docMk/>
            <pc:sldMk cId="2660162150" sldId="260"/>
            <ac:spMk id="12" creationId="{7E2C7115-5336-410C-AD71-0F0952A2E5A7}"/>
          </ac:spMkLst>
        </pc:spChg>
        <pc:spChg chg="add">
          <ac:chgData name="Kristyna Hughes" userId="86aeac9f-971e-413b-9f78-ace434bd0a60" providerId="ADAL" clId="{A0330E90-11EE-45BF-A187-F1B5CEBDEDC3}" dt="2022-08-06T03:34:54.910" v="652" actId="26606"/>
          <ac:spMkLst>
            <pc:docMk/>
            <pc:sldMk cId="2660162150" sldId="260"/>
            <ac:spMk id="31" creationId="{03D271DD-C9EA-4985-BA0C-037A88FA3040}"/>
          </ac:spMkLst>
        </pc:spChg>
        <pc:grpChg chg="add">
          <ac:chgData name="Kristyna Hughes" userId="86aeac9f-971e-413b-9f78-ace434bd0a60" providerId="ADAL" clId="{A0330E90-11EE-45BF-A187-F1B5CEBDEDC3}" dt="2022-08-06T03:34:54.910" v="652" actId="26606"/>
          <ac:grpSpMkLst>
            <pc:docMk/>
            <pc:sldMk cId="2660162150" sldId="260"/>
            <ac:grpSpMk id="19" creationId="{E0BF35CA-8AA0-428F-ABED-5B77A6C39154}"/>
          </ac:grpSpMkLst>
        </pc:grpChg>
        <pc:picChg chg="del">
          <ac:chgData name="Kristyna Hughes" userId="86aeac9f-971e-413b-9f78-ace434bd0a60" providerId="ADAL" clId="{A0330E90-11EE-45BF-A187-F1B5CEBDEDC3}" dt="2022-08-06T03:34:43.937" v="651" actId="478"/>
          <ac:picMkLst>
            <pc:docMk/>
            <pc:sldMk cId="2660162150" sldId="260"/>
            <ac:picMk id="11" creationId="{31252924-684D-9CD9-19B0-60FE5106BDAD}"/>
          </ac:picMkLst>
        </pc:picChg>
        <pc:picChg chg="add">
          <ac:chgData name="Kristyna Hughes" userId="86aeac9f-971e-413b-9f78-ace434bd0a60" providerId="ADAL" clId="{A0330E90-11EE-45BF-A187-F1B5CEBDEDC3}" dt="2022-08-06T03:34:54.910" v="652" actId="26606"/>
          <ac:picMkLst>
            <pc:docMk/>
            <pc:sldMk cId="2660162150" sldId="260"/>
            <ac:picMk id="16" creationId="{FCF714AE-700B-2DA3-DE66-B7D3758DB60E}"/>
          </ac:picMkLst>
        </pc:picChg>
      </pc:sldChg>
      <pc:sldChg chg="addSp delSp modSp add mod ord setBg">
        <pc:chgData name="Kristyna Hughes" userId="86aeac9f-971e-413b-9f78-ace434bd0a60" providerId="ADAL" clId="{A0330E90-11EE-45BF-A187-F1B5CEBDEDC3}" dt="2022-08-06T03:35:37.360" v="671" actId="26606"/>
        <pc:sldMkLst>
          <pc:docMk/>
          <pc:sldMk cId="1864573609" sldId="261"/>
        </pc:sldMkLst>
        <pc:spChg chg="mod">
          <ac:chgData name="Kristyna Hughes" userId="86aeac9f-971e-413b-9f78-ace434bd0a60" providerId="ADAL" clId="{A0330E90-11EE-45BF-A187-F1B5CEBDEDC3}" dt="2022-08-06T03:35:37.360" v="671" actId="26606"/>
          <ac:spMkLst>
            <pc:docMk/>
            <pc:sldMk cId="1864573609" sldId="261"/>
            <ac:spMk id="2" creationId="{DF79C578-1F08-216A-5403-706BD3D85303}"/>
          </ac:spMkLst>
        </pc:spChg>
        <pc:spChg chg="del">
          <ac:chgData name="Kristyna Hughes" userId="86aeac9f-971e-413b-9f78-ace434bd0a60" providerId="ADAL" clId="{A0330E90-11EE-45BF-A187-F1B5CEBDEDC3}" dt="2022-08-06T03:35:25.814" v="668" actId="478"/>
          <ac:spMkLst>
            <pc:docMk/>
            <pc:sldMk cId="1864573609" sldId="261"/>
            <ac:spMk id="3" creationId="{76626FB5-B0F0-A0DD-57F2-76101BA66E65}"/>
          </ac:spMkLst>
        </pc:spChg>
        <pc:spChg chg="add del mod">
          <ac:chgData name="Kristyna Hughes" userId="86aeac9f-971e-413b-9f78-ace434bd0a60" providerId="ADAL" clId="{A0330E90-11EE-45BF-A187-F1B5CEBDEDC3}" dt="2022-08-06T03:35:28.107" v="669" actId="478"/>
          <ac:spMkLst>
            <pc:docMk/>
            <pc:sldMk cId="1864573609" sldId="261"/>
            <ac:spMk id="6" creationId="{DFF0DC35-59AF-454A-DCBD-BBFFEE9BA0FA}"/>
          </ac:spMkLst>
        </pc:spChg>
        <pc:spChg chg="del">
          <ac:chgData name="Kristyna Hughes" userId="86aeac9f-971e-413b-9f78-ace434bd0a60" providerId="ADAL" clId="{A0330E90-11EE-45BF-A187-F1B5CEBDEDC3}" dt="2022-08-06T03:35:37.360" v="671" actId="26606"/>
          <ac:spMkLst>
            <pc:docMk/>
            <pc:sldMk cId="1864573609" sldId="261"/>
            <ac:spMk id="8" creationId="{E80B86A7-A1EC-475B-9166-88902B033A38}"/>
          </ac:spMkLst>
        </pc:spChg>
        <pc:spChg chg="del">
          <ac:chgData name="Kristyna Hughes" userId="86aeac9f-971e-413b-9f78-ace434bd0a60" providerId="ADAL" clId="{A0330E90-11EE-45BF-A187-F1B5CEBDEDC3}" dt="2022-08-06T03:35:37.360" v="671" actId="26606"/>
          <ac:spMkLst>
            <pc:docMk/>
            <pc:sldMk cId="1864573609" sldId="261"/>
            <ac:spMk id="10" creationId="{C2C29CB1-9F74-4879-A6AF-AEA67B6F1F4D}"/>
          </ac:spMkLst>
        </pc:spChg>
        <pc:spChg chg="del">
          <ac:chgData name="Kristyna Hughes" userId="86aeac9f-971e-413b-9f78-ace434bd0a60" providerId="ADAL" clId="{A0330E90-11EE-45BF-A187-F1B5CEBDEDC3}" dt="2022-08-06T03:35:37.360" v="671" actId="26606"/>
          <ac:spMkLst>
            <pc:docMk/>
            <pc:sldMk cId="1864573609" sldId="261"/>
            <ac:spMk id="12" creationId="{7E2C7115-5336-410C-AD71-0F0952A2E5A7}"/>
          </ac:spMkLst>
        </pc:spChg>
        <pc:spChg chg="add">
          <ac:chgData name="Kristyna Hughes" userId="86aeac9f-971e-413b-9f78-ace434bd0a60" providerId="ADAL" clId="{A0330E90-11EE-45BF-A187-F1B5CEBDEDC3}" dt="2022-08-06T03:35:37.360" v="671" actId="26606"/>
          <ac:spMkLst>
            <pc:docMk/>
            <pc:sldMk cId="1864573609" sldId="261"/>
            <ac:spMk id="31" creationId="{03D271DD-C9EA-4985-BA0C-037A88FA3040}"/>
          </ac:spMkLst>
        </pc:spChg>
        <pc:grpChg chg="add">
          <ac:chgData name="Kristyna Hughes" userId="86aeac9f-971e-413b-9f78-ace434bd0a60" providerId="ADAL" clId="{A0330E90-11EE-45BF-A187-F1B5CEBDEDC3}" dt="2022-08-06T03:35:37.360" v="671" actId="26606"/>
          <ac:grpSpMkLst>
            <pc:docMk/>
            <pc:sldMk cId="1864573609" sldId="261"/>
            <ac:grpSpMk id="19" creationId="{E0BF35CA-8AA0-428F-ABED-5B77A6C39154}"/>
          </ac:grpSpMkLst>
        </pc:grpChg>
        <pc:picChg chg="del">
          <ac:chgData name="Kristyna Hughes" userId="86aeac9f-971e-413b-9f78-ace434bd0a60" providerId="ADAL" clId="{A0330E90-11EE-45BF-A187-F1B5CEBDEDC3}" dt="2022-08-06T03:35:29.623" v="670" actId="478"/>
          <ac:picMkLst>
            <pc:docMk/>
            <pc:sldMk cId="1864573609" sldId="261"/>
            <ac:picMk id="5" creationId="{ADAE936B-6008-CA56-69E0-6886FEAF3C06}"/>
          </ac:picMkLst>
        </pc:picChg>
        <pc:picChg chg="add">
          <ac:chgData name="Kristyna Hughes" userId="86aeac9f-971e-413b-9f78-ace434bd0a60" providerId="ADAL" clId="{A0330E90-11EE-45BF-A187-F1B5CEBDEDC3}" dt="2022-08-06T03:35:37.360" v="671" actId="26606"/>
          <ac:picMkLst>
            <pc:docMk/>
            <pc:sldMk cId="1864573609" sldId="261"/>
            <ac:picMk id="16" creationId="{2C756BA0-A1AC-C1F8-860D-456BAD83250C}"/>
          </ac:picMkLst>
        </pc:picChg>
      </pc:sldChg>
      <pc:sldChg chg="delSp modSp add del mod ord">
        <pc:chgData name="Kristyna Hughes" userId="86aeac9f-971e-413b-9f78-ace434bd0a60" providerId="ADAL" clId="{A0330E90-11EE-45BF-A187-F1B5CEBDEDC3}" dt="2022-08-06T03:43:09.803" v="904" actId="47"/>
        <pc:sldMkLst>
          <pc:docMk/>
          <pc:sldMk cId="2096561186" sldId="262"/>
        </pc:sldMkLst>
        <pc:spChg chg="mod">
          <ac:chgData name="Kristyna Hughes" userId="86aeac9f-971e-413b-9f78-ace434bd0a60" providerId="ADAL" clId="{A0330E90-11EE-45BF-A187-F1B5CEBDEDC3}" dt="2022-08-06T03:36:02.515" v="691" actId="5793"/>
          <ac:spMkLst>
            <pc:docMk/>
            <pc:sldMk cId="2096561186" sldId="262"/>
            <ac:spMk id="2" creationId="{DF79C578-1F08-216A-5403-706BD3D85303}"/>
          </ac:spMkLst>
        </pc:spChg>
        <pc:spChg chg="mod">
          <ac:chgData name="Kristyna Hughes" userId="86aeac9f-971e-413b-9f78-ace434bd0a60" providerId="ADAL" clId="{A0330E90-11EE-45BF-A187-F1B5CEBDEDC3}" dt="2022-08-06T03:36:53.724" v="776" actId="1076"/>
          <ac:spMkLst>
            <pc:docMk/>
            <pc:sldMk cId="2096561186" sldId="262"/>
            <ac:spMk id="3" creationId="{76626FB5-B0F0-A0DD-57F2-76101BA66E65}"/>
          </ac:spMkLst>
        </pc:spChg>
        <pc:picChg chg="del">
          <ac:chgData name="Kristyna Hughes" userId="86aeac9f-971e-413b-9f78-ace434bd0a60" providerId="ADAL" clId="{A0330E90-11EE-45BF-A187-F1B5CEBDEDC3}" dt="2022-08-06T03:36:05.724" v="692" actId="478"/>
          <ac:picMkLst>
            <pc:docMk/>
            <pc:sldMk cId="2096561186" sldId="262"/>
            <ac:picMk id="9" creationId="{2D6C220E-60D4-6FF0-C730-883A2F395870}"/>
          </ac:picMkLst>
        </pc:picChg>
      </pc:sldChg>
      <pc:sldChg chg="addSp delSp modSp add mod setBg">
        <pc:chgData name="Kristyna Hughes" userId="86aeac9f-971e-413b-9f78-ace434bd0a60" providerId="ADAL" clId="{A0330E90-11EE-45BF-A187-F1B5CEBDEDC3}" dt="2022-08-06T14:22:48.157" v="978"/>
        <pc:sldMkLst>
          <pc:docMk/>
          <pc:sldMk cId="1345791448" sldId="263"/>
        </pc:sldMkLst>
        <pc:spChg chg="mod">
          <ac:chgData name="Kristyna Hughes" userId="86aeac9f-971e-413b-9f78-ace434bd0a60" providerId="ADAL" clId="{A0330E90-11EE-45BF-A187-F1B5CEBDEDC3}" dt="2022-08-06T03:43:22.001" v="930" actId="20577"/>
          <ac:spMkLst>
            <pc:docMk/>
            <pc:sldMk cId="1345791448" sldId="263"/>
            <ac:spMk id="2" creationId="{DF79C578-1F08-216A-5403-706BD3D85303}"/>
          </ac:spMkLst>
        </pc:spChg>
        <pc:spChg chg="add del">
          <ac:chgData name="Kristyna Hughes" userId="86aeac9f-971e-413b-9f78-ace434bd0a60" providerId="ADAL" clId="{A0330E90-11EE-45BF-A187-F1B5CEBDEDC3}" dt="2022-08-06T03:38:06.701" v="794" actId="26606"/>
          <ac:spMkLst>
            <pc:docMk/>
            <pc:sldMk cId="1345791448" sldId="263"/>
            <ac:spMk id="3" creationId="{76626FB5-B0F0-A0DD-57F2-76101BA66E65}"/>
          </ac:spMkLst>
        </pc:spChg>
        <pc:spChg chg="add del">
          <ac:chgData name="Kristyna Hughes" userId="86aeac9f-971e-413b-9f78-ace434bd0a60" providerId="ADAL" clId="{A0330E90-11EE-45BF-A187-F1B5CEBDEDC3}" dt="2022-08-06T03:38:06.701" v="794" actId="26606"/>
          <ac:spMkLst>
            <pc:docMk/>
            <pc:sldMk cId="1345791448" sldId="263"/>
            <ac:spMk id="8" creationId="{E80B86A7-A1EC-475B-9166-88902B033A38}"/>
          </ac:spMkLst>
        </pc:spChg>
        <pc:spChg chg="add del">
          <ac:chgData name="Kristyna Hughes" userId="86aeac9f-971e-413b-9f78-ace434bd0a60" providerId="ADAL" clId="{A0330E90-11EE-45BF-A187-F1B5CEBDEDC3}" dt="2022-08-06T03:38:06.701" v="794" actId="26606"/>
          <ac:spMkLst>
            <pc:docMk/>
            <pc:sldMk cId="1345791448" sldId="263"/>
            <ac:spMk id="10" creationId="{C2C29CB1-9F74-4879-A6AF-AEA67B6F1F4D}"/>
          </ac:spMkLst>
        </pc:spChg>
        <pc:spChg chg="add del">
          <ac:chgData name="Kristyna Hughes" userId="86aeac9f-971e-413b-9f78-ace434bd0a60" providerId="ADAL" clId="{A0330E90-11EE-45BF-A187-F1B5CEBDEDC3}" dt="2022-08-06T03:38:06.701" v="794" actId="26606"/>
          <ac:spMkLst>
            <pc:docMk/>
            <pc:sldMk cId="1345791448" sldId="263"/>
            <ac:spMk id="12" creationId="{7E2C7115-5336-410C-AD71-0F0952A2E5A7}"/>
          </ac:spMkLst>
        </pc:spChg>
        <pc:spChg chg="add del">
          <ac:chgData name="Kristyna Hughes" userId="86aeac9f-971e-413b-9f78-ace434bd0a60" providerId="ADAL" clId="{A0330E90-11EE-45BF-A187-F1B5CEBDEDC3}" dt="2022-08-06T03:37:31.918" v="781" actId="26606"/>
          <ac:spMkLst>
            <pc:docMk/>
            <pc:sldMk cId="1345791448" sldId="263"/>
            <ac:spMk id="18" creationId="{14D16F1A-5D78-4402-81FF-31A98AFD6BBD}"/>
          </ac:spMkLst>
        </pc:spChg>
        <pc:spChg chg="add del">
          <ac:chgData name="Kristyna Hughes" userId="86aeac9f-971e-413b-9f78-ace434bd0a60" providerId="ADAL" clId="{A0330E90-11EE-45BF-A187-F1B5CEBDEDC3}" dt="2022-08-06T03:37:31.918" v="781" actId="26606"/>
          <ac:spMkLst>
            <pc:docMk/>
            <pc:sldMk cId="1345791448" sldId="263"/>
            <ac:spMk id="20" creationId="{1B2FB7F0-6A45-43E8-88A7-48E46E6D48CA}"/>
          </ac:spMkLst>
        </pc:spChg>
        <pc:spChg chg="add del">
          <ac:chgData name="Kristyna Hughes" userId="86aeac9f-971e-413b-9f78-ace434bd0a60" providerId="ADAL" clId="{A0330E90-11EE-45BF-A187-F1B5CEBDEDC3}" dt="2022-08-06T03:37:31.918" v="781" actId="26606"/>
          <ac:spMkLst>
            <pc:docMk/>
            <pc:sldMk cId="1345791448" sldId="263"/>
            <ac:spMk id="22" creationId="{6BA9C607-662B-4FBB-A3F3-CF593AD736CD}"/>
          </ac:spMkLst>
        </pc:spChg>
        <pc:spChg chg="add del">
          <ac:chgData name="Kristyna Hughes" userId="86aeac9f-971e-413b-9f78-ace434bd0a60" providerId="ADAL" clId="{A0330E90-11EE-45BF-A187-F1B5CEBDEDC3}" dt="2022-08-06T03:37:37.918" v="783" actId="26606"/>
          <ac:spMkLst>
            <pc:docMk/>
            <pc:sldMk cId="1345791448" sldId="263"/>
            <ac:spMk id="30" creationId="{1DA27254-207B-4B52-973B-03A6D7C253A8}"/>
          </ac:spMkLst>
        </pc:spChg>
        <pc:spChg chg="add del">
          <ac:chgData name="Kristyna Hughes" userId="86aeac9f-971e-413b-9f78-ace434bd0a60" providerId="ADAL" clId="{A0330E90-11EE-45BF-A187-F1B5CEBDEDC3}" dt="2022-08-06T03:37:37.918" v="783" actId="26606"/>
          <ac:spMkLst>
            <pc:docMk/>
            <pc:sldMk cId="1345791448" sldId="263"/>
            <ac:spMk id="31" creationId="{D6188152-70CA-4742-AA0D-863A7FDB4793}"/>
          </ac:spMkLst>
        </pc:spChg>
        <pc:spChg chg="add del">
          <ac:chgData name="Kristyna Hughes" userId="86aeac9f-971e-413b-9f78-ace434bd0a60" providerId="ADAL" clId="{A0330E90-11EE-45BF-A187-F1B5CEBDEDC3}" dt="2022-08-06T03:38:01.225" v="789" actId="26606"/>
          <ac:spMkLst>
            <pc:docMk/>
            <pc:sldMk cId="1345791448" sldId="263"/>
            <ac:spMk id="40" creationId="{76626FB5-B0F0-A0DD-57F2-76101BA66E65}"/>
          </ac:spMkLst>
        </pc:spChg>
        <pc:spChg chg="add del">
          <ac:chgData name="Kristyna Hughes" userId="86aeac9f-971e-413b-9f78-ace434bd0a60" providerId="ADAL" clId="{A0330E90-11EE-45BF-A187-F1B5CEBDEDC3}" dt="2022-08-06T03:38:06.686" v="793" actId="26606"/>
          <ac:spMkLst>
            <pc:docMk/>
            <pc:sldMk cId="1345791448" sldId="263"/>
            <ac:spMk id="44" creationId="{1DA27254-207B-4B52-973B-03A6D7C253A8}"/>
          </ac:spMkLst>
        </pc:spChg>
        <pc:spChg chg="add del">
          <ac:chgData name="Kristyna Hughes" userId="86aeac9f-971e-413b-9f78-ace434bd0a60" providerId="ADAL" clId="{A0330E90-11EE-45BF-A187-F1B5CEBDEDC3}" dt="2022-08-06T03:38:06.686" v="793" actId="26606"/>
          <ac:spMkLst>
            <pc:docMk/>
            <pc:sldMk cId="1345791448" sldId="263"/>
            <ac:spMk id="47" creationId="{D6188152-70CA-4742-AA0D-863A7FDB4793}"/>
          </ac:spMkLst>
        </pc:spChg>
        <pc:spChg chg="add">
          <ac:chgData name="Kristyna Hughes" userId="86aeac9f-971e-413b-9f78-ace434bd0a60" providerId="ADAL" clId="{A0330E90-11EE-45BF-A187-F1B5CEBDEDC3}" dt="2022-08-06T03:38:06.701" v="794" actId="26606"/>
          <ac:spMkLst>
            <pc:docMk/>
            <pc:sldMk cId="1345791448" sldId="263"/>
            <ac:spMk id="50" creationId="{14D16F1A-5D78-4402-81FF-31A98AFD6BBD}"/>
          </ac:spMkLst>
        </pc:spChg>
        <pc:spChg chg="add">
          <ac:chgData name="Kristyna Hughes" userId="86aeac9f-971e-413b-9f78-ace434bd0a60" providerId="ADAL" clId="{A0330E90-11EE-45BF-A187-F1B5CEBDEDC3}" dt="2022-08-06T03:38:06.701" v="794" actId="26606"/>
          <ac:spMkLst>
            <pc:docMk/>
            <pc:sldMk cId="1345791448" sldId="263"/>
            <ac:spMk id="51" creationId="{1B2FB7F0-6A45-43E8-88A7-48E46E6D48CA}"/>
          </ac:spMkLst>
        </pc:spChg>
        <pc:spChg chg="add">
          <ac:chgData name="Kristyna Hughes" userId="86aeac9f-971e-413b-9f78-ace434bd0a60" providerId="ADAL" clId="{A0330E90-11EE-45BF-A187-F1B5CEBDEDC3}" dt="2022-08-06T03:38:06.701" v="794" actId="26606"/>
          <ac:spMkLst>
            <pc:docMk/>
            <pc:sldMk cId="1345791448" sldId="263"/>
            <ac:spMk id="52" creationId="{6BA9C607-662B-4FBB-A3F3-CF593AD736CD}"/>
          </ac:spMkLst>
        </pc:spChg>
        <pc:grpChg chg="add del">
          <ac:chgData name="Kristyna Hughes" userId="86aeac9f-971e-413b-9f78-ace434bd0a60" providerId="ADAL" clId="{A0330E90-11EE-45BF-A187-F1B5CEBDEDC3}" dt="2022-08-06T03:37:37.918" v="783" actId="26606"/>
          <ac:grpSpMkLst>
            <pc:docMk/>
            <pc:sldMk cId="1345791448" sldId="263"/>
            <ac:grpSpMk id="32" creationId="{AE3358E8-FEB4-4E5C-903A-92C75E6BDD18}"/>
          </ac:grpSpMkLst>
        </pc:grpChg>
        <pc:grpChg chg="add del">
          <ac:chgData name="Kristyna Hughes" userId="86aeac9f-971e-413b-9f78-ace434bd0a60" providerId="ADAL" clId="{A0330E90-11EE-45BF-A187-F1B5CEBDEDC3}" dt="2022-08-06T03:38:06.686" v="793" actId="26606"/>
          <ac:grpSpMkLst>
            <pc:docMk/>
            <pc:sldMk cId="1345791448" sldId="263"/>
            <ac:grpSpMk id="45" creationId="{AE3358E8-FEB4-4E5C-903A-92C75E6BDD18}"/>
          </ac:grpSpMkLst>
        </pc:grpChg>
        <pc:graphicFrameChg chg="add del">
          <ac:chgData name="Kristyna Hughes" userId="86aeac9f-971e-413b-9f78-ace434bd0a60" providerId="ADAL" clId="{A0330E90-11EE-45BF-A187-F1B5CEBDEDC3}" dt="2022-08-06T03:37:31.918" v="781" actId="26606"/>
          <ac:graphicFrameMkLst>
            <pc:docMk/>
            <pc:sldMk cId="1345791448" sldId="263"/>
            <ac:graphicFrameMk id="14" creationId="{3C5312A1-6D86-AB24-BBF8-296AC20E4D4A}"/>
          </ac:graphicFrameMkLst>
        </pc:graphicFrameChg>
        <pc:graphicFrameChg chg="add del">
          <ac:chgData name="Kristyna Hughes" userId="86aeac9f-971e-413b-9f78-ace434bd0a60" providerId="ADAL" clId="{A0330E90-11EE-45BF-A187-F1B5CEBDEDC3}" dt="2022-08-06T03:37:37.918" v="783" actId="26606"/>
          <ac:graphicFrameMkLst>
            <pc:docMk/>
            <pc:sldMk cId="1345791448" sldId="263"/>
            <ac:graphicFrameMk id="34" creationId="{97A2352A-F7BF-7B1B-E583-75186AB36515}"/>
          </ac:graphicFrameMkLst>
        </pc:graphicFrameChg>
        <pc:graphicFrameChg chg="add del">
          <ac:chgData name="Kristyna Hughes" userId="86aeac9f-971e-413b-9f78-ace434bd0a60" providerId="ADAL" clId="{A0330E90-11EE-45BF-A187-F1B5CEBDEDC3}" dt="2022-08-06T03:37:45.520" v="785" actId="26606"/>
          <ac:graphicFrameMkLst>
            <pc:docMk/>
            <pc:sldMk cId="1345791448" sldId="263"/>
            <ac:graphicFrameMk id="36" creationId="{4224928D-A8FE-46F1-F05E-D014F1F2FE16}"/>
          </ac:graphicFrameMkLst>
        </pc:graphicFrameChg>
        <pc:graphicFrameChg chg="add del">
          <ac:chgData name="Kristyna Hughes" userId="86aeac9f-971e-413b-9f78-ace434bd0a60" providerId="ADAL" clId="{A0330E90-11EE-45BF-A187-F1B5CEBDEDC3}" dt="2022-08-06T03:37:48.771" v="787" actId="26606"/>
          <ac:graphicFrameMkLst>
            <pc:docMk/>
            <pc:sldMk cId="1345791448" sldId="263"/>
            <ac:graphicFrameMk id="38" creationId="{016B4676-C2A7-46D6-B53F-18C510E35EAC}"/>
          </ac:graphicFrameMkLst>
        </pc:graphicFrameChg>
        <pc:graphicFrameChg chg="add del">
          <ac:chgData name="Kristyna Hughes" userId="86aeac9f-971e-413b-9f78-ace434bd0a60" providerId="ADAL" clId="{A0330E90-11EE-45BF-A187-F1B5CEBDEDC3}" dt="2022-08-06T03:38:06.040" v="791" actId="26606"/>
          <ac:graphicFrameMkLst>
            <pc:docMk/>
            <pc:sldMk cId="1345791448" sldId="263"/>
            <ac:graphicFrameMk id="42" creationId="{4224928D-A8FE-46F1-F05E-D014F1F2FE16}"/>
          </ac:graphicFrameMkLst>
        </pc:graphicFrameChg>
        <pc:graphicFrameChg chg="add del">
          <ac:chgData name="Kristyna Hughes" userId="86aeac9f-971e-413b-9f78-ace434bd0a60" providerId="ADAL" clId="{A0330E90-11EE-45BF-A187-F1B5CEBDEDC3}" dt="2022-08-06T03:38:06.686" v="793" actId="26606"/>
          <ac:graphicFrameMkLst>
            <pc:docMk/>
            <pc:sldMk cId="1345791448" sldId="263"/>
            <ac:graphicFrameMk id="48" creationId="{97A2352A-F7BF-7B1B-E583-75186AB36515}"/>
          </ac:graphicFrameMkLst>
        </pc:graphicFrameChg>
        <pc:graphicFrameChg chg="add mod modGraphic">
          <ac:chgData name="Kristyna Hughes" userId="86aeac9f-971e-413b-9f78-ace434bd0a60" providerId="ADAL" clId="{A0330E90-11EE-45BF-A187-F1B5CEBDEDC3}" dt="2022-08-06T14:22:48.157" v="978"/>
          <ac:graphicFrameMkLst>
            <pc:docMk/>
            <pc:sldMk cId="1345791448" sldId="263"/>
            <ac:graphicFrameMk id="53" creationId="{3C5312A1-6D86-AB24-BBF8-296AC20E4D4A}"/>
          </ac:graphicFrameMkLst>
        </pc:graphicFrameChg>
        <pc:picChg chg="del">
          <ac:chgData name="Kristyna Hughes" userId="86aeac9f-971e-413b-9f78-ace434bd0a60" providerId="ADAL" clId="{A0330E90-11EE-45BF-A187-F1B5CEBDEDC3}" dt="2022-08-06T03:43:24.640" v="931" actId="478"/>
          <ac:picMkLst>
            <pc:docMk/>
            <pc:sldMk cId="1345791448" sldId="263"/>
            <ac:picMk id="7" creationId="{FA4BF4ED-BFA7-23D1-00CB-AE29F898D7CC}"/>
          </ac:picMkLst>
        </pc:picChg>
        <pc:cxnChg chg="add del">
          <ac:chgData name="Kristyna Hughes" userId="86aeac9f-971e-413b-9f78-ace434bd0a60" providerId="ADAL" clId="{A0330E90-11EE-45BF-A187-F1B5CEBDEDC3}" dt="2022-08-06T03:38:01.225" v="789" actId="26606"/>
          <ac:cxnSpMkLst>
            <pc:docMk/>
            <pc:sldMk cId="1345791448" sldId="263"/>
            <ac:cxnSpMk id="17" creationId="{0B5F7E3B-C5F1-40E0-A491-558BAFBC1127}"/>
          </ac:cxnSpMkLst>
        </pc:cxnChg>
      </pc:sldChg>
      <pc:sldMasterChg chg="setBg">
        <pc:chgData name="Kristyna Hughes" userId="86aeac9f-971e-413b-9f78-ace434bd0a60" providerId="ADAL" clId="{A0330E90-11EE-45BF-A187-F1B5CEBDEDC3}" dt="2022-08-06T02:53:23.339" v="38"/>
        <pc:sldMasterMkLst>
          <pc:docMk/>
          <pc:sldMasterMk cId="2302691851" sldId="2147483693"/>
        </pc:sldMasterMkLst>
      </pc:sldMasterChg>
    </pc:docChg>
  </pc:docChgLst>
  <pc:docChgLst>
    <pc:chgData name="Kristyna Hughes" userId="86aeac9f-971e-413b-9f78-ace434bd0a60" providerId="ADAL" clId="{29CC5257-4064-4225-BC54-1E12093B8BCB}"/>
    <pc:docChg chg="undo redo custSel addSld delSld modSld sldOrd">
      <pc:chgData name="Kristyna Hughes" userId="86aeac9f-971e-413b-9f78-ace434bd0a60" providerId="ADAL" clId="{29CC5257-4064-4225-BC54-1E12093B8BCB}" dt="2022-09-09T16:30:24.278" v="4406" actId="2696"/>
      <pc:docMkLst>
        <pc:docMk/>
      </pc:docMkLst>
      <pc:sldChg chg="modSp mod">
        <pc:chgData name="Kristyna Hughes" userId="86aeac9f-971e-413b-9f78-ace434bd0a60" providerId="ADAL" clId="{29CC5257-4064-4225-BC54-1E12093B8BCB}" dt="2022-09-08T20:01:38.086" v="4092" actId="20577"/>
        <pc:sldMkLst>
          <pc:docMk/>
          <pc:sldMk cId="949436070" sldId="257"/>
        </pc:sldMkLst>
        <pc:spChg chg="mod">
          <ac:chgData name="Kristyna Hughes" userId="86aeac9f-971e-413b-9f78-ace434bd0a60" providerId="ADAL" clId="{29CC5257-4064-4225-BC54-1E12093B8BCB}" dt="2022-09-08T20:01:38.086" v="4092" actId="20577"/>
          <ac:spMkLst>
            <pc:docMk/>
            <pc:sldMk cId="949436070" sldId="257"/>
            <ac:spMk id="3" creationId="{76626FB5-B0F0-A0DD-57F2-76101BA66E65}"/>
          </ac:spMkLst>
        </pc:spChg>
      </pc:sldChg>
      <pc:sldChg chg="addSp delSp modSp mod setBg modNotesTx">
        <pc:chgData name="Kristyna Hughes" userId="86aeac9f-971e-413b-9f78-ace434bd0a60" providerId="ADAL" clId="{29CC5257-4064-4225-BC54-1E12093B8BCB}" dt="2022-09-09T16:14:41.939" v="4112" actId="20577"/>
        <pc:sldMkLst>
          <pc:docMk/>
          <pc:sldMk cId="1354346734" sldId="258"/>
        </pc:sldMkLst>
        <pc:spChg chg="mod">
          <ac:chgData name="Kristyna Hughes" userId="86aeac9f-971e-413b-9f78-ace434bd0a60" providerId="ADAL" clId="{29CC5257-4064-4225-BC54-1E12093B8BCB}" dt="2022-08-30T11:27:51.673" v="438" actId="1076"/>
          <ac:spMkLst>
            <pc:docMk/>
            <pc:sldMk cId="1354346734" sldId="258"/>
            <ac:spMk id="2" creationId="{DF79C578-1F08-216A-5403-706BD3D85303}"/>
          </ac:spMkLst>
        </pc:spChg>
        <pc:spChg chg="mod">
          <ac:chgData name="Kristyna Hughes" userId="86aeac9f-971e-413b-9f78-ace434bd0a60" providerId="ADAL" clId="{29CC5257-4064-4225-BC54-1E12093B8BCB}" dt="2022-09-09T16:14:34.487" v="4111"/>
          <ac:spMkLst>
            <pc:docMk/>
            <pc:sldMk cId="1354346734" sldId="258"/>
            <ac:spMk id="3" creationId="{76626FB5-B0F0-A0DD-57F2-76101BA66E65}"/>
          </ac:spMkLst>
        </pc:spChg>
        <pc:spChg chg="add del">
          <ac:chgData name="Kristyna Hughes" userId="86aeac9f-971e-413b-9f78-ace434bd0a60" providerId="ADAL" clId="{29CC5257-4064-4225-BC54-1E12093B8BCB}" dt="2022-08-30T11:27:30.949" v="436" actId="26606"/>
          <ac:spMkLst>
            <pc:docMk/>
            <pc:sldMk cId="1354346734" sldId="258"/>
            <ac:spMk id="8" creationId="{E80B86A7-A1EC-475B-9166-88902B033A38}"/>
          </ac:spMkLst>
        </pc:spChg>
        <pc:spChg chg="add del">
          <ac:chgData name="Kristyna Hughes" userId="86aeac9f-971e-413b-9f78-ace434bd0a60" providerId="ADAL" clId="{29CC5257-4064-4225-BC54-1E12093B8BCB}" dt="2022-08-30T11:27:30.949" v="436" actId="26606"/>
          <ac:spMkLst>
            <pc:docMk/>
            <pc:sldMk cId="1354346734" sldId="258"/>
            <ac:spMk id="10" creationId="{C2C29CB1-9F74-4879-A6AF-AEA67B6F1F4D}"/>
          </ac:spMkLst>
        </pc:spChg>
        <pc:spChg chg="add del">
          <ac:chgData name="Kristyna Hughes" userId="86aeac9f-971e-413b-9f78-ace434bd0a60" providerId="ADAL" clId="{29CC5257-4064-4225-BC54-1E12093B8BCB}" dt="2022-08-30T11:27:30.949" v="436" actId="26606"/>
          <ac:spMkLst>
            <pc:docMk/>
            <pc:sldMk cId="1354346734" sldId="258"/>
            <ac:spMk id="12" creationId="{7E2C7115-5336-410C-AD71-0F0952A2E5A7}"/>
          </ac:spMkLst>
        </pc:spChg>
        <pc:spChg chg="add del">
          <ac:chgData name="Kristyna Hughes" userId="86aeac9f-971e-413b-9f78-ace434bd0a60" providerId="ADAL" clId="{29CC5257-4064-4225-BC54-1E12093B8BCB}" dt="2022-08-30T11:27:17.737" v="434" actId="26606"/>
          <ac:spMkLst>
            <pc:docMk/>
            <pc:sldMk cId="1354346734" sldId="258"/>
            <ac:spMk id="19" creationId="{9F4444CE-BC8D-4D61-B303-4C05614E62AB}"/>
          </ac:spMkLst>
        </pc:spChg>
        <pc:spChg chg="add del">
          <ac:chgData name="Kristyna Hughes" userId="86aeac9f-971e-413b-9f78-ace434bd0a60" providerId="ADAL" clId="{29CC5257-4064-4225-BC54-1E12093B8BCB}" dt="2022-08-30T11:27:17.737" v="434" actId="26606"/>
          <ac:spMkLst>
            <pc:docMk/>
            <pc:sldMk cId="1354346734" sldId="258"/>
            <ac:spMk id="21" creationId="{62423CA5-E2E1-4789-B759-9906C1C94063}"/>
          </ac:spMkLst>
        </pc:spChg>
        <pc:spChg chg="add del">
          <ac:chgData name="Kristyna Hughes" userId="86aeac9f-971e-413b-9f78-ace434bd0a60" providerId="ADAL" clId="{29CC5257-4064-4225-BC54-1E12093B8BCB}" dt="2022-08-30T11:27:17.737" v="434" actId="26606"/>
          <ac:spMkLst>
            <pc:docMk/>
            <pc:sldMk cId="1354346734" sldId="258"/>
            <ac:spMk id="23" creationId="{73772B81-181F-48B7-8826-4D9686D15DF5}"/>
          </ac:spMkLst>
        </pc:spChg>
        <pc:spChg chg="add del">
          <ac:chgData name="Kristyna Hughes" userId="86aeac9f-971e-413b-9f78-ace434bd0a60" providerId="ADAL" clId="{29CC5257-4064-4225-BC54-1E12093B8BCB}" dt="2022-08-30T11:27:17.737" v="434" actId="26606"/>
          <ac:spMkLst>
            <pc:docMk/>
            <pc:sldMk cId="1354346734" sldId="258"/>
            <ac:spMk id="25" creationId="{B2205F6E-03C6-4E92-877C-E2482F6599AA}"/>
          </ac:spMkLst>
        </pc:spChg>
        <pc:picChg chg="add mod ord">
          <ac:chgData name="Kristyna Hughes" userId="86aeac9f-971e-413b-9f78-ace434bd0a60" providerId="ADAL" clId="{29CC5257-4064-4225-BC54-1E12093B8BCB}" dt="2022-08-30T11:27:30.949" v="436" actId="26606"/>
          <ac:picMkLst>
            <pc:docMk/>
            <pc:sldMk cId="1354346734" sldId="258"/>
            <ac:picMk id="4" creationId="{4F125B7F-AFF3-EC20-E58F-3EFA71EBC669}"/>
          </ac:picMkLst>
        </pc:picChg>
        <pc:picChg chg="del">
          <ac:chgData name="Kristyna Hughes" userId="86aeac9f-971e-413b-9f78-ace434bd0a60" providerId="ADAL" clId="{29CC5257-4064-4225-BC54-1E12093B8BCB}" dt="2022-08-28T15:28:10.175" v="13" actId="478"/>
          <ac:picMkLst>
            <pc:docMk/>
            <pc:sldMk cId="1354346734" sldId="258"/>
            <ac:picMk id="11" creationId="{31252924-684D-9CD9-19B0-60FE5106BDAD}"/>
          </ac:picMkLst>
        </pc:picChg>
        <pc:picChg chg="add del">
          <ac:chgData name="Kristyna Hughes" userId="86aeac9f-971e-413b-9f78-ace434bd0a60" providerId="ADAL" clId="{29CC5257-4064-4225-BC54-1E12093B8BCB}" dt="2022-08-30T11:27:17.737" v="434" actId="26606"/>
          <ac:picMkLst>
            <pc:docMk/>
            <pc:sldMk cId="1354346734" sldId="258"/>
            <ac:picMk id="16" creationId="{80B23BF3-E7B2-1F1F-3A54-6D4BB9E2631F}"/>
          </ac:picMkLst>
        </pc:picChg>
      </pc:sldChg>
      <pc:sldChg chg="addSp delSp modSp mod ord modNotesTx">
        <pc:chgData name="Kristyna Hughes" userId="86aeac9f-971e-413b-9f78-ace434bd0a60" providerId="ADAL" clId="{29CC5257-4064-4225-BC54-1E12093B8BCB}" dt="2022-08-30T12:23:40.924" v="3942"/>
        <pc:sldMkLst>
          <pc:docMk/>
          <pc:sldMk cId="5200209" sldId="259"/>
        </pc:sldMkLst>
        <pc:spChg chg="mod">
          <ac:chgData name="Kristyna Hughes" userId="86aeac9f-971e-413b-9f78-ace434bd0a60" providerId="ADAL" clId="{29CC5257-4064-4225-BC54-1E12093B8BCB}" dt="2022-08-30T11:46:24.613" v="2358" actId="20577"/>
          <ac:spMkLst>
            <pc:docMk/>
            <pc:sldMk cId="5200209" sldId="259"/>
            <ac:spMk id="2" creationId="{DF79C578-1F08-216A-5403-706BD3D85303}"/>
          </ac:spMkLst>
        </pc:spChg>
        <pc:spChg chg="mod">
          <ac:chgData name="Kristyna Hughes" userId="86aeac9f-971e-413b-9f78-ace434bd0a60" providerId="ADAL" clId="{29CC5257-4064-4225-BC54-1E12093B8BCB}" dt="2022-08-30T12:22:56.156" v="3939" actId="1076"/>
          <ac:spMkLst>
            <pc:docMk/>
            <pc:sldMk cId="5200209" sldId="259"/>
            <ac:spMk id="3" creationId="{76626FB5-B0F0-A0DD-57F2-76101BA66E65}"/>
          </ac:spMkLst>
        </pc:spChg>
        <pc:picChg chg="del">
          <ac:chgData name="Kristyna Hughes" userId="86aeac9f-971e-413b-9f78-ace434bd0a60" providerId="ADAL" clId="{29CC5257-4064-4225-BC54-1E12093B8BCB}" dt="2022-08-30T11:47:10.472" v="2405" actId="478"/>
          <ac:picMkLst>
            <pc:docMk/>
            <pc:sldMk cId="5200209" sldId="259"/>
            <ac:picMk id="5" creationId="{ADAE936B-6008-CA56-69E0-6886FEAF3C06}"/>
          </ac:picMkLst>
        </pc:picChg>
        <pc:picChg chg="add mod">
          <ac:chgData name="Kristyna Hughes" userId="86aeac9f-971e-413b-9f78-ace434bd0a60" providerId="ADAL" clId="{29CC5257-4064-4225-BC54-1E12093B8BCB}" dt="2022-08-30T12:23:00.823" v="3941" actId="1076"/>
          <ac:picMkLst>
            <pc:docMk/>
            <pc:sldMk cId="5200209" sldId="259"/>
            <ac:picMk id="3074" creationId="{2B1B9586-1424-3DF8-3930-AB40A99212C0}"/>
          </ac:picMkLst>
        </pc:picChg>
      </pc:sldChg>
      <pc:sldChg chg="del">
        <pc:chgData name="Kristyna Hughes" userId="86aeac9f-971e-413b-9f78-ace434bd0a60" providerId="ADAL" clId="{29CC5257-4064-4225-BC54-1E12093B8BCB}" dt="2022-08-30T12:22:10.240" v="3934" actId="47"/>
        <pc:sldMkLst>
          <pc:docMk/>
          <pc:sldMk cId="2660162150" sldId="260"/>
        </pc:sldMkLst>
      </pc:sldChg>
      <pc:sldChg chg="addSp delSp modSp ord">
        <pc:chgData name="Kristyna Hughes" userId="86aeac9f-971e-413b-9f78-ace434bd0a60" providerId="ADAL" clId="{29CC5257-4064-4225-BC54-1E12093B8BCB}" dt="2022-08-30T12:22:16.520" v="3936"/>
        <pc:sldMkLst>
          <pc:docMk/>
          <pc:sldMk cId="1864573609" sldId="261"/>
        </pc:sldMkLst>
        <pc:picChg chg="add del mod">
          <ac:chgData name="Kristyna Hughes" userId="86aeac9f-971e-413b-9f78-ace434bd0a60" providerId="ADAL" clId="{29CC5257-4064-4225-BC54-1E12093B8BCB}" dt="2022-08-30T11:32:10.867" v="967"/>
          <ac:picMkLst>
            <pc:docMk/>
            <pc:sldMk cId="1864573609" sldId="261"/>
            <ac:picMk id="3" creationId="{B4D4E433-D32E-A85E-54FA-6E1674032DF5}"/>
          </ac:picMkLst>
        </pc:picChg>
      </pc:sldChg>
      <pc:sldChg chg="addSp delSp modSp add mod modNotesTx">
        <pc:chgData name="Kristyna Hughes" userId="86aeac9f-971e-413b-9f78-ace434bd0a60" providerId="ADAL" clId="{29CC5257-4064-4225-BC54-1E12093B8BCB}" dt="2022-09-09T16:21:40.998" v="4121" actId="5793"/>
        <pc:sldMkLst>
          <pc:docMk/>
          <pc:sldMk cId="400823071" sldId="264"/>
        </pc:sldMkLst>
        <pc:spChg chg="mod">
          <ac:chgData name="Kristyna Hughes" userId="86aeac9f-971e-413b-9f78-ace434bd0a60" providerId="ADAL" clId="{29CC5257-4064-4225-BC54-1E12093B8BCB}" dt="2022-08-30T12:02:07.629" v="3063" actId="20577"/>
          <ac:spMkLst>
            <pc:docMk/>
            <pc:sldMk cId="400823071" sldId="264"/>
            <ac:spMk id="2" creationId="{DF79C578-1F08-216A-5403-706BD3D85303}"/>
          </ac:spMkLst>
        </pc:spChg>
        <pc:spChg chg="mod">
          <ac:chgData name="Kristyna Hughes" userId="86aeac9f-971e-413b-9f78-ace434bd0a60" providerId="ADAL" clId="{29CC5257-4064-4225-BC54-1E12093B8BCB}" dt="2022-09-09T16:21:40.998" v="4121" actId="5793"/>
          <ac:spMkLst>
            <pc:docMk/>
            <pc:sldMk cId="400823071" sldId="264"/>
            <ac:spMk id="3" creationId="{76626FB5-B0F0-A0DD-57F2-76101BA66E65}"/>
          </ac:spMkLst>
        </pc:spChg>
        <pc:picChg chg="del">
          <ac:chgData name="Kristyna Hughes" userId="86aeac9f-971e-413b-9f78-ace434bd0a60" providerId="ADAL" clId="{29CC5257-4064-4225-BC54-1E12093B8BCB}" dt="2022-08-30T12:02:22.732" v="3089" actId="478"/>
          <ac:picMkLst>
            <pc:docMk/>
            <pc:sldMk cId="400823071" sldId="264"/>
            <ac:picMk id="5" creationId="{ADAE936B-6008-CA56-69E0-6886FEAF3C06}"/>
          </ac:picMkLst>
        </pc:picChg>
        <pc:picChg chg="add mod">
          <ac:chgData name="Kristyna Hughes" userId="86aeac9f-971e-413b-9f78-ace434bd0a60" providerId="ADAL" clId="{29CC5257-4064-4225-BC54-1E12093B8BCB}" dt="2022-08-30T12:03:37.504" v="3093" actId="14100"/>
          <ac:picMkLst>
            <pc:docMk/>
            <pc:sldMk cId="400823071" sldId="264"/>
            <ac:picMk id="4098" creationId="{82242049-62E6-5A84-C355-CB2B7ED06307}"/>
          </ac:picMkLst>
        </pc:picChg>
      </pc:sldChg>
      <pc:sldChg chg="delSp modSp add del mod">
        <pc:chgData name="Kristyna Hughes" userId="86aeac9f-971e-413b-9f78-ace434bd0a60" providerId="ADAL" clId="{29CC5257-4064-4225-BC54-1E12093B8BCB}" dt="2022-08-30T12:09:18.827" v="3288" actId="2696"/>
        <pc:sldMkLst>
          <pc:docMk/>
          <pc:sldMk cId="3319885369" sldId="265"/>
        </pc:sldMkLst>
        <pc:spChg chg="mod">
          <ac:chgData name="Kristyna Hughes" userId="86aeac9f-971e-413b-9f78-ace434bd0a60" providerId="ADAL" clId="{29CC5257-4064-4225-BC54-1E12093B8BCB}" dt="2022-08-30T12:08:36.404" v="3276" actId="20577"/>
          <ac:spMkLst>
            <pc:docMk/>
            <pc:sldMk cId="3319885369" sldId="265"/>
            <ac:spMk id="2" creationId="{DF79C578-1F08-216A-5403-706BD3D85303}"/>
          </ac:spMkLst>
        </pc:spChg>
        <pc:spChg chg="mod">
          <ac:chgData name="Kristyna Hughes" userId="86aeac9f-971e-413b-9f78-ace434bd0a60" providerId="ADAL" clId="{29CC5257-4064-4225-BC54-1E12093B8BCB}" dt="2022-08-30T12:09:12.709" v="3287" actId="14100"/>
          <ac:spMkLst>
            <pc:docMk/>
            <pc:sldMk cId="3319885369" sldId="265"/>
            <ac:spMk id="3" creationId="{76626FB5-B0F0-A0DD-57F2-76101BA66E65}"/>
          </ac:spMkLst>
        </pc:spChg>
        <pc:picChg chg="del">
          <ac:chgData name="Kristyna Hughes" userId="86aeac9f-971e-413b-9f78-ace434bd0a60" providerId="ADAL" clId="{29CC5257-4064-4225-BC54-1E12093B8BCB}" dt="2022-08-30T12:07:59.331" v="3266" actId="478"/>
          <ac:picMkLst>
            <pc:docMk/>
            <pc:sldMk cId="3319885369" sldId="265"/>
            <ac:picMk id="5" creationId="{ADAE936B-6008-CA56-69E0-6886FEAF3C06}"/>
          </ac:picMkLst>
        </pc:picChg>
      </pc:sldChg>
      <pc:sldChg chg="addSp delSp modSp add del mod setBg modNotesTx">
        <pc:chgData name="Kristyna Hughes" userId="86aeac9f-971e-413b-9f78-ace434bd0a60" providerId="ADAL" clId="{29CC5257-4064-4225-BC54-1E12093B8BCB}" dt="2022-09-09T16:30:24.278" v="4406" actId="2696"/>
        <pc:sldMkLst>
          <pc:docMk/>
          <pc:sldMk cId="2119354854" sldId="266"/>
        </pc:sldMkLst>
        <pc:spChg chg="mod">
          <ac:chgData name="Kristyna Hughes" userId="86aeac9f-971e-413b-9f78-ace434bd0a60" providerId="ADAL" clId="{29CC5257-4064-4225-BC54-1E12093B8BCB}" dt="2022-08-30T12:12:50.708" v="3313" actId="26606"/>
          <ac:spMkLst>
            <pc:docMk/>
            <pc:sldMk cId="2119354854" sldId="266"/>
            <ac:spMk id="2" creationId="{DF79C578-1F08-216A-5403-706BD3D85303}"/>
          </ac:spMkLst>
        </pc:spChg>
        <pc:spChg chg="mod">
          <ac:chgData name="Kristyna Hughes" userId="86aeac9f-971e-413b-9f78-ace434bd0a60" providerId="ADAL" clId="{29CC5257-4064-4225-BC54-1E12093B8BCB}" dt="2022-08-30T12:19:12.423" v="3722" actId="20577"/>
          <ac:spMkLst>
            <pc:docMk/>
            <pc:sldMk cId="2119354854" sldId="266"/>
            <ac:spMk id="3" creationId="{76626FB5-B0F0-A0DD-57F2-76101BA66E65}"/>
          </ac:spMkLst>
        </pc:spChg>
        <pc:spChg chg="add mod">
          <ac:chgData name="Kristyna Hughes" userId="86aeac9f-971e-413b-9f78-ace434bd0a60" providerId="ADAL" clId="{29CC5257-4064-4225-BC54-1E12093B8BCB}" dt="2022-08-30T12:19:19.883" v="3726" actId="20577"/>
          <ac:spMkLst>
            <pc:docMk/>
            <pc:sldMk cId="2119354854" sldId="266"/>
            <ac:spMk id="4" creationId="{091E8A99-218D-57BC-EF09-098DF56129DF}"/>
          </ac:spMkLst>
        </pc:spChg>
        <pc:spChg chg="del">
          <ac:chgData name="Kristyna Hughes" userId="86aeac9f-971e-413b-9f78-ace434bd0a60" providerId="ADAL" clId="{29CC5257-4064-4225-BC54-1E12093B8BCB}" dt="2022-08-30T12:10:05.969" v="3303" actId="26606"/>
          <ac:spMkLst>
            <pc:docMk/>
            <pc:sldMk cId="2119354854" sldId="266"/>
            <ac:spMk id="8" creationId="{E80B86A7-A1EC-475B-9166-88902B033A38}"/>
          </ac:spMkLst>
        </pc:spChg>
        <pc:spChg chg="del">
          <ac:chgData name="Kristyna Hughes" userId="86aeac9f-971e-413b-9f78-ace434bd0a60" providerId="ADAL" clId="{29CC5257-4064-4225-BC54-1E12093B8BCB}" dt="2022-08-30T12:10:05.969" v="3303" actId="26606"/>
          <ac:spMkLst>
            <pc:docMk/>
            <pc:sldMk cId="2119354854" sldId="266"/>
            <ac:spMk id="10" creationId="{C2C29CB1-9F74-4879-A6AF-AEA67B6F1F4D}"/>
          </ac:spMkLst>
        </pc:spChg>
        <pc:spChg chg="del">
          <ac:chgData name="Kristyna Hughes" userId="86aeac9f-971e-413b-9f78-ace434bd0a60" providerId="ADAL" clId="{29CC5257-4064-4225-BC54-1E12093B8BCB}" dt="2022-08-30T12:10:05.969" v="3303" actId="26606"/>
          <ac:spMkLst>
            <pc:docMk/>
            <pc:sldMk cId="2119354854" sldId="266"/>
            <ac:spMk id="12" creationId="{7E2C7115-5336-410C-AD71-0F0952A2E5A7}"/>
          </ac:spMkLst>
        </pc:spChg>
        <pc:spChg chg="add">
          <ac:chgData name="Kristyna Hughes" userId="86aeac9f-971e-413b-9f78-ace434bd0a60" providerId="ADAL" clId="{29CC5257-4064-4225-BC54-1E12093B8BCB}" dt="2022-08-30T12:12:50.708" v="3313" actId="26606"/>
          <ac:spMkLst>
            <pc:docMk/>
            <pc:sldMk cId="2119354854" sldId="266"/>
            <ac:spMk id="5127" creationId="{9F4444CE-BC8D-4D61-B303-4C05614E62AB}"/>
          </ac:spMkLst>
        </pc:spChg>
        <pc:spChg chg="add">
          <ac:chgData name="Kristyna Hughes" userId="86aeac9f-971e-413b-9f78-ace434bd0a60" providerId="ADAL" clId="{29CC5257-4064-4225-BC54-1E12093B8BCB}" dt="2022-08-30T12:12:50.708" v="3313" actId="26606"/>
          <ac:spMkLst>
            <pc:docMk/>
            <pc:sldMk cId="2119354854" sldId="266"/>
            <ac:spMk id="5129" creationId="{62423CA5-E2E1-4789-B759-9906C1C94063}"/>
          </ac:spMkLst>
        </pc:spChg>
        <pc:spChg chg="add">
          <ac:chgData name="Kristyna Hughes" userId="86aeac9f-971e-413b-9f78-ace434bd0a60" providerId="ADAL" clId="{29CC5257-4064-4225-BC54-1E12093B8BCB}" dt="2022-08-30T12:12:50.708" v="3313" actId="26606"/>
          <ac:spMkLst>
            <pc:docMk/>
            <pc:sldMk cId="2119354854" sldId="266"/>
            <ac:spMk id="5131" creationId="{73772B81-181F-48B7-8826-4D9686D15DF5}"/>
          </ac:spMkLst>
        </pc:spChg>
        <pc:spChg chg="add">
          <ac:chgData name="Kristyna Hughes" userId="86aeac9f-971e-413b-9f78-ace434bd0a60" providerId="ADAL" clId="{29CC5257-4064-4225-BC54-1E12093B8BCB}" dt="2022-08-30T12:12:50.708" v="3313" actId="26606"/>
          <ac:spMkLst>
            <pc:docMk/>
            <pc:sldMk cId="2119354854" sldId="266"/>
            <ac:spMk id="5133" creationId="{B2205F6E-03C6-4E92-877C-E2482F6599AA}"/>
          </ac:spMkLst>
        </pc:spChg>
        <pc:picChg chg="del">
          <ac:chgData name="Kristyna Hughes" userId="86aeac9f-971e-413b-9f78-ace434bd0a60" providerId="ADAL" clId="{29CC5257-4064-4225-BC54-1E12093B8BCB}" dt="2022-08-30T12:09:48.059" v="3302" actId="478"/>
          <ac:picMkLst>
            <pc:docMk/>
            <pc:sldMk cId="2119354854" sldId="266"/>
            <ac:picMk id="5" creationId="{ADAE936B-6008-CA56-69E0-6886FEAF3C06}"/>
          </ac:picMkLst>
        </pc:picChg>
        <pc:picChg chg="ord">
          <ac:chgData name="Kristyna Hughes" userId="86aeac9f-971e-413b-9f78-ace434bd0a60" providerId="ADAL" clId="{29CC5257-4064-4225-BC54-1E12093B8BCB}" dt="2022-08-30T12:12:50.708" v="3313" actId="26606"/>
          <ac:picMkLst>
            <pc:docMk/>
            <pc:sldMk cId="2119354854" sldId="266"/>
            <ac:picMk id="7" creationId="{FA4BF4ED-BFA7-23D1-00CB-AE29F898D7CC}"/>
          </ac:picMkLst>
        </pc:picChg>
        <pc:picChg chg="add del">
          <ac:chgData name="Kristyna Hughes" userId="86aeac9f-971e-413b-9f78-ace434bd0a60" providerId="ADAL" clId="{29CC5257-4064-4225-BC54-1E12093B8BCB}" dt="2022-08-30T12:12:20.263" v="3308" actId="478"/>
          <ac:picMkLst>
            <pc:docMk/>
            <pc:sldMk cId="2119354854" sldId="266"/>
            <ac:picMk id="16" creationId="{F35EC1F0-F8A0-49CB-3072-94A5DF9588F4}"/>
          </ac:picMkLst>
        </pc:picChg>
        <pc:picChg chg="add mod">
          <ac:chgData name="Kristyna Hughes" userId="86aeac9f-971e-413b-9f78-ace434bd0a60" providerId="ADAL" clId="{29CC5257-4064-4225-BC54-1E12093B8BCB}" dt="2022-08-30T12:15:35.940" v="3505" actId="1076"/>
          <ac:picMkLst>
            <pc:docMk/>
            <pc:sldMk cId="2119354854" sldId="266"/>
            <ac:picMk id="5122" creationId="{3BE70F85-FDF0-5892-A8D0-1B0FBCC825EF}"/>
          </ac:picMkLst>
        </pc:picChg>
      </pc:sldChg>
      <pc:sldChg chg="modSp add del mod">
        <pc:chgData name="Kristyna Hughes" userId="86aeac9f-971e-413b-9f78-ace434bd0a60" providerId="ADAL" clId="{29CC5257-4064-4225-BC54-1E12093B8BCB}" dt="2022-08-30T12:22:04.579" v="3933" actId="47"/>
        <pc:sldMkLst>
          <pc:docMk/>
          <pc:sldMk cId="3823083346" sldId="267"/>
        </pc:sldMkLst>
        <pc:spChg chg="mod">
          <ac:chgData name="Kristyna Hughes" userId="86aeac9f-971e-413b-9f78-ace434bd0a60" providerId="ADAL" clId="{29CC5257-4064-4225-BC54-1E12093B8BCB}" dt="2022-08-29T23:50:41.229" v="261" actId="20577"/>
          <ac:spMkLst>
            <pc:docMk/>
            <pc:sldMk cId="3823083346" sldId="267"/>
            <ac:spMk id="2" creationId="{DF79C578-1F08-216A-5403-706BD3D85303}"/>
          </ac:spMkLst>
        </pc:spChg>
      </pc:sldChg>
      <pc:sldChg chg="modSp add mod ord modNotesTx">
        <pc:chgData name="Kristyna Hughes" userId="86aeac9f-971e-413b-9f78-ace434bd0a60" providerId="ADAL" clId="{29CC5257-4064-4225-BC54-1E12093B8BCB}" dt="2022-09-09T16:24:46.527" v="4156" actId="27636"/>
        <pc:sldMkLst>
          <pc:docMk/>
          <pc:sldMk cId="2039714702" sldId="268"/>
        </pc:sldMkLst>
        <pc:spChg chg="mod">
          <ac:chgData name="Kristyna Hughes" userId="86aeac9f-971e-413b-9f78-ace434bd0a60" providerId="ADAL" clId="{29CC5257-4064-4225-BC54-1E12093B8BCB}" dt="2022-08-29T23:55:04.286" v="292" actId="20577"/>
          <ac:spMkLst>
            <pc:docMk/>
            <pc:sldMk cId="2039714702" sldId="268"/>
            <ac:spMk id="2" creationId="{DF79C578-1F08-216A-5403-706BD3D85303}"/>
          </ac:spMkLst>
        </pc:spChg>
        <pc:spChg chg="mod">
          <ac:chgData name="Kristyna Hughes" userId="86aeac9f-971e-413b-9f78-ace434bd0a60" providerId="ADAL" clId="{29CC5257-4064-4225-BC54-1E12093B8BCB}" dt="2022-09-09T16:24:46.527" v="4156" actId="27636"/>
          <ac:spMkLst>
            <pc:docMk/>
            <pc:sldMk cId="2039714702" sldId="268"/>
            <ac:spMk id="3" creationId="{76626FB5-B0F0-A0DD-57F2-76101BA66E65}"/>
          </ac:spMkLst>
        </pc:spChg>
      </pc:sldChg>
      <pc:sldChg chg="addSp delSp modSp add mod">
        <pc:chgData name="Kristyna Hughes" userId="86aeac9f-971e-413b-9f78-ace434bd0a60" providerId="ADAL" clId="{29CC5257-4064-4225-BC54-1E12093B8BCB}" dt="2022-08-29T23:57:56.571" v="327" actId="27636"/>
        <pc:sldMkLst>
          <pc:docMk/>
          <pc:sldMk cId="2441186536" sldId="269"/>
        </pc:sldMkLst>
        <pc:spChg chg="mod">
          <ac:chgData name="Kristyna Hughes" userId="86aeac9f-971e-413b-9f78-ace434bd0a60" providerId="ADAL" clId="{29CC5257-4064-4225-BC54-1E12093B8BCB}" dt="2022-08-29T23:56:54.380" v="315" actId="20577"/>
          <ac:spMkLst>
            <pc:docMk/>
            <pc:sldMk cId="2441186536" sldId="269"/>
            <ac:spMk id="2" creationId="{DF79C578-1F08-216A-5403-706BD3D85303}"/>
          </ac:spMkLst>
        </pc:spChg>
        <pc:spChg chg="mod">
          <ac:chgData name="Kristyna Hughes" userId="86aeac9f-971e-413b-9f78-ace434bd0a60" providerId="ADAL" clId="{29CC5257-4064-4225-BC54-1E12093B8BCB}" dt="2022-08-29T23:57:56.571" v="327" actId="27636"/>
          <ac:spMkLst>
            <pc:docMk/>
            <pc:sldMk cId="2441186536" sldId="269"/>
            <ac:spMk id="3" creationId="{76626FB5-B0F0-A0DD-57F2-76101BA66E65}"/>
          </ac:spMkLst>
        </pc:spChg>
        <pc:spChg chg="add del">
          <ac:chgData name="Kristyna Hughes" userId="86aeac9f-971e-413b-9f78-ace434bd0a60" providerId="ADAL" clId="{29CC5257-4064-4225-BC54-1E12093B8BCB}" dt="2022-08-29T23:56:58.435" v="317"/>
          <ac:spMkLst>
            <pc:docMk/>
            <pc:sldMk cId="2441186536" sldId="269"/>
            <ac:spMk id="4" creationId="{106EA9D6-C370-47B0-A9CF-0C8CA3B16962}"/>
          </ac:spMkLst>
        </pc:spChg>
        <pc:spChg chg="add del">
          <ac:chgData name="Kristyna Hughes" userId="86aeac9f-971e-413b-9f78-ace434bd0a60" providerId="ADAL" clId="{29CC5257-4064-4225-BC54-1E12093B8BCB}" dt="2022-08-29T23:57:05.490" v="320"/>
          <ac:spMkLst>
            <pc:docMk/>
            <pc:sldMk cId="2441186536" sldId="269"/>
            <ac:spMk id="6" creationId="{97EAFFAC-7AA5-F947-1EAF-BF20F7BA9ABF}"/>
          </ac:spMkLst>
        </pc:spChg>
        <pc:picChg chg="del">
          <ac:chgData name="Kristyna Hughes" userId="86aeac9f-971e-413b-9f78-ace434bd0a60" providerId="ADAL" clId="{29CC5257-4064-4225-BC54-1E12093B8BCB}" dt="2022-08-29T23:57:50.402" v="323" actId="478"/>
          <ac:picMkLst>
            <pc:docMk/>
            <pc:sldMk cId="2441186536" sldId="269"/>
            <ac:picMk id="5" creationId="{ADAE936B-6008-CA56-69E0-6886FEAF3C06}"/>
          </ac:picMkLst>
        </pc:picChg>
      </pc:sldChg>
      <pc:sldChg chg="addSp delSp modSp add del mod ord setBg delDesignElem">
        <pc:chgData name="Kristyna Hughes" userId="86aeac9f-971e-413b-9f78-ace434bd0a60" providerId="ADAL" clId="{29CC5257-4064-4225-BC54-1E12093B8BCB}" dt="2022-09-09T16:15:36.679" v="4113" actId="47"/>
        <pc:sldMkLst>
          <pc:docMk/>
          <pc:sldMk cId="219027426" sldId="270"/>
        </pc:sldMkLst>
        <pc:spChg chg="mod">
          <ac:chgData name="Kristyna Hughes" userId="86aeac9f-971e-413b-9f78-ace434bd0a60" providerId="ADAL" clId="{29CC5257-4064-4225-BC54-1E12093B8BCB}" dt="2022-08-30T12:23:59.499" v="3954" actId="20577"/>
          <ac:spMkLst>
            <pc:docMk/>
            <pc:sldMk cId="219027426" sldId="270"/>
            <ac:spMk id="2" creationId="{DF79C578-1F08-216A-5403-706BD3D85303}"/>
          </ac:spMkLst>
        </pc:spChg>
        <pc:spChg chg="add del">
          <ac:chgData name="Kristyna Hughes" userId="86aeac9f-971e-413b-9f78-ace434bd0a60" providerId="ADAL" clId="{29CC5257-4064-4225-BC54-1E12093B8BCB}" dt="2022-08-30T11:44:08.003" v="2192" actId="26606"/>
          <ac:spMkLst>
            <pc:docMk/>
            <pc:sldMk cId="219027426" sldId="270"/>
            <ac:spMk id="26" creationId="{03D271DD-C9EA-4985-BA0C-037A88FA3040}"/>
          </ac:spMkLst>
        </pc:spChg>
        <pc:spChg chg="del">
          <ac:chgData name="Kristyna Hughes" userId="86aeac9f-971e-413b-9f78-ace434bd0a60" providerId="ADAL" clId="{29CC5257-4064-4225-BC54-1E12093B8BCB}" dt="2022-08-30T11:32:12.607" v="969"/>
          <ac:spMkLst>
            <pc:docMk/>
            <pc:sldMk cId="219027426" sldId="270"/>
            <ac:spMk id="31" creationId="{03D271DD-C9EA-4985-BA0C-037A88FA3040}"/>
          </ac:spMkLst>
        </pc:spChg>
        <pc:grpChg chg="add del">
          <ac:chgData name="Kristyna Hughes" userId="86aeac9f-971e-413b-9f78-ace434bd0a60" providerId="ADAL" clId="{29CC5257-4064-4225-BC54-1E12093B8BCB}" dt="2022-08-30T11:44:08.003" v="2192" actId="26606"/>
          <ac:grpSpMkLst>
            <pc:docMk/>
            <pc:sldMk cId="219027426" sldId="270"/>
            <ac:grpSpMk id="14" creationId="{E0BF35CA-8AA0-428F-ABED-5B77A6C39154}"/>
          </ac:grpSpMkLst>
        </pc:grpChg>
        <pc:grpChg chg="del">
          <ac:chgData name="Kristyna Hughes" userId="86aeac9f-971e-413b-9f78-ace434bd0a60" providerId="ADAL" clId="{29CC5257-4064-4225-BC54-1E12093B8BCB}" dt="2022-08-30T11:32:12.607" v="969"/>
          <ac:grpSpMkLst>
            <pc:docMk/>
            <pc:sldMk cId="219027426" sldId="270"/>
            <ac:grpSpMk id="19" creationId="{E0BF35CA-8AA0-428F-ABED-5B77A6C39154}"/>
          </ac:grpSpMkLst>
        </pc:grpChg>
        <pc:grpChg chg="add del">
          <ac:chgData name="Kristyna Hughes" userId="86aeac9f-971e-413b-9f78-ace434bd0a60" providerId="ADAL" clId="{29CC5257-4064-4225-BC54-1E12093B8BCB}" dt="2022-08-30T11:44:08.003" v="2192" actId="26606"/>
          <ac:grpSpMkLst>
            <pc:docMk/>
            <pc:sldMk cId="219027426" sldId="270"/>
            <ac:grpSpMk id="2055" creationId="{6A761A44-A936-4382-8A16-7ED6A2903DD0}"/>
          </ac:grpSpMkLst>
        </pc:grpChg>
        <pc:picChg chg="ord">
          <ac:chgData name="Kristyna Hughes" userId="86aeac9f-971e-413b-9f78-ace434bd0a60" providerId="ADAL" clId="{29CC5257-4064-4225-BC54-1E12093B8BCB}" dt="2022-08-30T11:44:08.003" v="2192" actId="26606"/>
          <ac:picMkLst>
            <pc:docMk/>
            <pc:sldMk cId="219027426" sldId="270"/>
            <ac:picMk id="7" creationId="{FA4BF4ED-BFA7-23D1-00CB-AE29F898D7CC}"/>
          </ac:picMkLst>
        </pc:picChg>
        <pc:picChg chg="add del">
          <ac:chgData name="Kristyna Hughes" userId="86aeac9f-971e-413b-9f78-ace434bd0a60" providerId="ADAL" clId="{29CC5257-4064-4225-BC54-1E12093B8BCB}" dt="2022-08-30T11:43:03.022" v="2188" actId="478"/>
          <ac:picMkLst>
            <pc:docMk/>
            <pc:sldMk cId="219027426" sldId="270"/>
            <ac:picMk id="11" creationId="{AA466394-1391-0BAC-A961-B16EA323D9AC}"/>
          </ac:picMkLst>
        </pc:picChg>
        <pc:picChg chg="del">
          <ac:chgData name="Kristyna Hughes" userId="86aeac9f-971e-413b-9f78-ace434bd0a60" providerId="ADAL" clId="{29CC5257-4064-4225-BC54-1E12093B8BCB}" dt="2022-08-30T11:33:36.709" v="1149" actId="478"/>
          <ac:picMkLst>
            <pc:docMk/>
            <pc:sldMk cId="219027426" sldId="270"/>
            <ac:picMk id="16" creationId="{2C756BA0-A1AC-C1F8-860D-456BAD83250C}"/>
          </ac:picMkLst>
        </pc:picChg>
        <pc:picChg chg="add del mod">
          <ac:chgData name="Kristyna Hughes" userId="86aeac9f-971e-413b-9f78-ace434bd0a60" providerId="ADAL" clId="{29CC5257-4064-4225-BC54-1E12093B8BCB}" dt="2022-08-30T11:44:22.771" v="2196" actId="478"/>
          <ac:picMkLst>
            <pc:docMk/>
            <pc:sldMk cId="219027426" sldId="270"/>
            <ac:picMk id="2050" creationId="{CBE79E17-CE85-157C-B209-132AA92C3BFC}"/>
          </ac:picMkLst>
        </pc:picChg>
        <pc:picChg chg="add mod">
          <ac:chgData name="Kristyna Hughes" userId="86aeac9f-971e-413b-9f78-ace434bd0a60" providerId="ADAL" clId="{29CC5257-4064-4225-BC54-1E12093B8BCB}" dt="2022-08-30T11:44:36.661" v="2198" actId="1076"/>
          <ac:picMkLst>
            <pc:docMk/>
            <pc:sldMk cId="219027426" sldId="270"/>
            <ac:picMk id="2052" creationId="{CDC532B2-E46C-23A1-A43C-E083BD54D767}"/>
          </ac:picMkLst>
        </pc:picChg>
      </pc:sldChg>
      <pc:sldChg chg="add del ord">
        <pc:chgData name="Kristyna Hughes" userId="86aeac9f-971e-413b-9f78-ace434bd0a60" providerId="ADAL" clId="{29CC5257-4064-4225-BC54-1E12093B8BCB}" dt="2022-08-30T11:32:05.246" v="965" actId="2696"/>
        <pc:sldMkLst>
          <pc:docMk/>
          <pc:sldMk cId="504076878" sldId="270"/>
        </pc:sldMkLst>
      </pc:sldChg>
      <pc:sldChg chg="addSp delSp modSp add mod modNotesTx">
        <pc:chgData name="Kristyna Hughes" userId="86aeac9f-971e-413b-9f78-ace434bd0a60" providerId="ADAL" clId="{29CC5257-4064-4225-BC54-1E12093B8BCB}" dt="2022-08-30T11:44:51.524" v="2202" actId="20577"/>
        <pc:sldMkLst>
          <pc:docMk/>
          <pc:sldMk cId="2531642944" sldId="271"/>
        </pc:sldMkLst>
        <pc:spChg chg="mod">
          <ac:chgData name="Kristyna Hughes" userId="86aeac9f-971e-413b-9f78-ace434bd0a60" providerId="ADAL" clId="{29CC5257-4064-4225-BC54-1E12093B8BCB}" dt="2022-08-30T11:44:51.524" v="2202" actId="20577"/>
          <ac:spMkLst>
            <pc:docMk/>
            <pc:sldMk cId="2531642944" sldId="271"/>
            <ac:spMk id="2" creationId="{DF79C578-1F08-216A-5403-706BD3D85303}"/>
          </ac:spMkLst>
        </pc:spChg>
        <pc:spChg chg="mod">
          <ac:chgData name="Kristyna Hughes" userId="86aeac9f-971e-413b-9f78-ace434bd0a60" providerId="ADAL" clId="{29CC5257-4064-4225-BC54-1E12093B8BCB}" dt="2022-08-30T11:42:25.832" v="2141" actId="14100"/>
          <ac:spMkLst>
            <pc:docMk/>
            <pc:sldMk cId="2531642944" sldId="271"/>
            <ac:spMk id="3" creationId="{76626FB5-B0F0-A0DD-57F2-76101BA66E65}"/>
          </ac:spMkLst>
        </pc:spChg>
        <pc:spChg chg="add del mod">
          <ac:chgData name="Kristyna Hughes" userId="86aeac9f-971e-413b-9f78-ace434bd0a60" providerId="ADAL" clId="{29CC5257-4064-4225-BC54-1E12093B8BCB}" dt="2022-08-30T11:40:19.757" v="1898" actId="478"/>
          <ac:spMkLst>
            <pc:docMk/>
            <pc:sldMk cId="2531642944" sldId="271"/>
            <ac:spMk id="5" creationId="{C51FC42A-40CB-1E1D-5090-F5EECD0057CE}"/>
          </ac:spMkLst>
        </pc:spChg>
        <pc:picChg chg="del">
          <ac:chgData name="Kristyna Hughes" userId="86aeac9f-971e-413b-9f78-ace434bd0a60" providerId="ADAL" clId="{29CC5257-4064-4225-BC54-1E12093B8BCB}" dt="2022-08-30T11:41:17.005" v="2135" actId="478"/>
          <ac:picMkLst>
            <pc:docMk/>
            <pc:sldMk cId="2531642944" sldId="271"/>
            <ac:picMk id="4" creationId="{4F125B7F-AFF3-EC20-E58F-3EFA71EBC669}"/>
          </ac:picMkLst>
        </pc:picChg>
        <pc:cxnChg chg="add">
          <ac:chgData name="Kristyna Hughes" userId="86aeac9f-971e-413b-9f78-ace434bd0a60" providerId="ADAL" clId="{29CC5257-4064-4225-BC54-1E12093B8BCB}" dt="2022-08-30T11:41:45.503" v="2136" actId="26606"/>
          <ac:cxnSpMkLst>
            <pc:docMk/>
            <pc:sldMk cId="2531642944" sldId="271"/>
            <ac:cxnSpMk id="12" creationId="{0B5F7E3B-C5F1-40E0-A491-558BAFBC1127}"/>
          </ac:cxnSpMkLst>
        </pc:cxnChg>
      </pc:sldChg>
      <pc:sldChg chg="addSp delSp modSp add mod modNotesTx">
        <pc:chgData name="Kristyna Hughes" userId="86aeac9f-971e-413b-9f78-ace434bd0a60" providerId="ADAL" clId="{29CC5257-4064-4225-BC54-1E12093B8BCB}" dt="2022-08-30T12:24:30.413" v="3955"/>
        <pc:sldMkLst>
          <pc:docMk/>
          <pc:sldMk cId="95519880" sldId="272"/>
        </pc:sldMkLst>
        <pc:spChg chg="mod">
          <ac:chgData name="Kristyna Hughes" userId="86aeac9f-971e-413b-9f78-ace434bd0a60" providerId="ADAL" clId="{29CC5257-4064-4225-BC54-1E12093B8BCB}" dt="2022-08-30T11:58:05.636" v="2851" actId="20577"/>
          <ac:spMkLst>
            <pc:docMk/>
            <pc:sldMk cId="95519880" sldId="272"/>
            <ac:spMk id="2" creationId="{DF79C578-1F08-216A-5403-706BD3D85303}"/>
          </ac:spMkLst>
        </pc:spChg>
        <pc:spChg chg="mod">
          <ac:chgData name="Kristyna Hughes" userId="86aeac9f-971e-413b-9f78-ace434bd0a60" providerId="ADAL" clId="{29CC5257-4064-4225-BC54-1E12093B8BCB}" dt="2022-08-30T11:58:59.248" v="3010" actId="20577"/>
          <ac:spMkLst>
            <pc:docMk/>
            <pc:sldMk cId="95519880" sldId="272"/>
            <ac:spMk id="3" creationId="{76626FB5-B0F0-A0DD-57F2-76101BA66E65}"/>
          </ac:spMkLst>
        </pc:spChg>
        <pc:picChg chg="del">
          <ac:chgData name="Kristyna Hughes" userId="86aeac9f-971e-413b-9f78-ace434bd0a60" providerId="ADAL" clId="{29CC5257-4064-4225-BC54-1E12093B8BCB}" dt="2022-08-30T11:54:11.816" v="2684" actId="478"/>
          <ac:picMkLst>
            <pc:docMk/>
            <pc:sldMk cId="95519880" sldId="272"/>
            <ac:picMk id="5" creationId="{ADAE936B-6008-CA56-69E0-6886FEAF3C06}"/>
          </ac:picMkLst>
        </pc:picChg>
        <pc:picChg chg="add mod">
          <ac:chgData name="Kristyna Hughes" userId="86aeac9f-971e-413b-9f78-ace434bd0a60" providerId="ADAL" clId="{29CC5257-4064-4225-BC54-1E12093B8BCB}" dt="2022-08-30T11:57:58.694" v="2828" actId="14100"/>
          <ac:picMkLst>
            <pc:docMk/>
            <pc:sldMk cId="95519880" sldId="272"/>
            <ac:picMk id="6" creationId="{81B32DD7-3095-DA60-9BEF-1588A55DF93A}"/>
          </ac:picMkLst>
        </pc:picChg>
      </pc:sldChg>
      <pc:sldChg chg="add del">
        <pc:chgData name="Kristyna Hughes" userId="86aeac9f-971e-413b-9f78-ace434bd0a60" providerId="ADAL" clId="{29CC5257-4064-4225-BC54-1E12093B8BCB}" dt="2022-08-30T11:45:15.109" v="2204" actId="47"/>
        <pc:sldMkLst>
          <pc:docMk/>
          <pc:sldMk cId="1747362037" sldId="272"/>
        </pc:sldMkLst>
      </pc:sldChg>
      <pc:sldChg chg="addSp delSp modSp add mod ord modNotesTx">
        <pc:chgData name="Kristyna Hughes" userId="86aeac9f-971e-413b-9f78-ace434bd0a60" providerId="ADAL" clId="{29CC5257-4064-4225-BC54-1E12093B8BCB}" dt="2022-09-09T16:18:11.414" v="4114"/>
        <pc:sldMkLst>
          <pc:docMk/>
          <pc:sldMk cId="1331295338" sldId="273"/>
        </pc:sldMkLst>
        <pc:spChg chg="mod">
          <ac:chgData name="Kristyna Hughes" userId="86aeac9f-971e-413b-9f78-ace434bd0a60" providerId="ADAL" clId="{29CC5257-4064-4225-BC54-1E12093B8BCB}" dt="2022-08-30T11:52:11.050" v="2640" actId="27636"/>
          <ac:spMkLst>
            <pc:docMk/>
            <pc:sldMk cId="1331295338" sldId="273"/>
            <ac:spMk id="2" creationId="{DF79C578-1F08-216A-5403-706BD3D85303}"/>
          </ac:spMkLst>
        </pc:spChg>
        <pc:picChg chg="add mod">
          <ac:chgData name="Kristyna Hughes" userId="86aeac9f-971e-413b-9f78-ace434bd0a60" providerId="ADAL" clId="{29CC5257-4064-4225-BC54-1E12093B8BCB}" dt="2022-08-30T11:52:16.271" v="2641" actId="1076"/>
          <ac:picMkLst>
            <pc:docMk/>
            <pc:sldMk cId="1331295338" sldId="273"/>
            <ac:picMk id="4" creationId="{4F8EB510-CE1D-2391-EFBA-0BBA400C849E}"/>
          </ac:picMkLst>
        </pc:picChg>
        <pc:picChg chg="del">
          <ac:chgData name="Kristyna Hughes" userId="86aeac9f-971e-413b-9f78-ace434bd0a60" providerId="ADAL" clId="{29CC5257-4064-4225-BC54-1E12093B8BCB}" dt="2022-08-30T11:50:15.958" v="2616" actId="478"/>
          <ac:picMkLst>
            <pc:docMk/>
            <pc:sldMk cId="1331295338" sldId="273"/>
            <ac:picMk id="2052" creationId="{CDC532B2-E46C-23A1-A43C-E083BD54D767}"/>
          </ac:picMkLst>
        </pc:picChg>
      </pc:sldChg>
      <pc:sldChg chg="addSp delSp modSp add mod setBg modNotesTx">
        <pc:chgData name="Kristyna Hughes" userId="86aeac9f-971e-413b-9f78-ace434bd0a60" providerId="ADAL" clId="{29CC5257-4064-4225-BC54-1E12093B8BCB}" dt="2022-08-31T01:28:29.295" v="3966" actId="14100"/>
        <pc:sldMkLst>
          <pc:docMk/>
          <pc:sldMk cId="784651818" sldId="274"/>
        </pc:sldMkLst>
        <pc:spChg chg="mod">
          <ac:chgData name="Kristyna Hughes" userId="86aeac9f-971e-413b-9f78-ace434bd0a60" providerId="ADAL" clId="{29CC5257-4064-4225-BC54-1E12093B8BCB}" dt="2022-08-30T12:00:40.482" v="3042" actId="14100"/>
          <ac:spMkLst>
            <pc:docMk/>
            <pc:sldMk cId="784651818" sldId="274"/>
            <ac:spMk id="2" creationId="{DF79C578-1F08-216A-5403-706BD3D85303}"/>
          </ac:spMkLst>
        </pc:spChg>
        <pc:spChg chg="mod">
          <ac:chgData name="Kristyna Hughes" userId="86aeac9f-971e-413b-9f78-ace434bd0a60" providerId="ADAL" clId="{29CC5257-4064-4225-BC54-1E12093B8BCB}" dt="2022-08-30T12:00:53.516" v="3049" actId="403"/>
          <ac:spMkLst>
            <pc:docMk/>
            <pc:sldMk cId="784651818" sldId="274"/>
            <ac:spMk id="3" creationId="{76626FB5-B0F0-A0DD-57F2-76101BA66E65}"/>
          </ac:spMkLst>
        </pc:spChg>
        <pc:spChg chg="del">
          <ac:chgData name="Kristyna Hughes" userId="86aeac9f-971e-413b-9f78-ace434bd0a60" providerId="ADAL" clId="{29CC5257-4064-4225-BC54-1E12093B8BCB}" dt="2022-08-30T12:00:05.235" v="3019" actId="26606"/>
          <ac:spMkLst>
            <pc:docMk/>
            <pc:sldMk cId="784651818" sldId="274"/>
            <ac:spMk id="8" creationId="{E80B86A7-A1EC-475B-9166-88902B033A38}"/>
          </ac:spMkLst>
        </pc:spChg>
        <pc:spChg chg="del">
          <ac:chgData name="Kristyna Hughes" userId="86aeac9f-971e-413b-9f78-ace434bd0a60" providerId="ADAL" clId="{29CC5257-4064-4225-BC54-1E12093B8BCB}" dt="2022-08-30T12:00:05.235" v="3019" actId="26606"/>
          <ac:spMkLst>
            <pc:docMk/>
            <pc:sldMk cId="784651818" sldId="274"/>
            <ac:spMk id="10" creationId="{C2C29CB1-9F74-4879-A6AF-AEA67B6F1F4D}"/>
          </ac:spMkLst>
        </pc:spChg>
        <pc:spChg chg="del">
          <ac:chgData name="Kristyna Hughes" userId="86aeac9f-971e-413b-9f78-ace434bd0a60" providerId="ADAL" clId="{29CC5257-4064-4225-BC54-1E12093B8BCB}" dt="2022-08-30T12:00:05.235" v="3019" actId="26606"/>
          <ac:spMkLst>
            <pc:docMk/>
            <pc:sldMk cId="784651818" sldId="274"/>
            <ac:spMk id="12" creationId="{7E2C7115-5336-410C-AD71-0F0952A2E5A7}"/>
          </ac:spMkLst>
        </pc:spChg>
        <pc:spChg chg="add">
          <ac:chgData name="Kristyna Hughes" userId="86aeac9f-971e-413b-9f78-ace434bd0a60" providerId="ADAL" clId="{29CC5257-4064-4225-BC54-1E12093B8BCB}" dt="2022-08-30T12:00:05.235" v="3019" actId="26606"/>
          <ac:spMkLst>
            <pc:docMk/>
            <pc:sldMk cId="784651818" sldId="274"/>
            <ac:spMk id="17" creationId="{A65AC7D1-EAA9-48F5-B509-60A7F50BF703}"/>
          </ac:spMkLst>
        </pc:spChg>
        <pc:spChg chg="add">
          <ac:chgData name="Kristyna Hughes" userId="86aeac9f-971e-413b-9f78-ace434bd0a60" providerId="ADAL" clId="{29CC5257-4064-4225-BC54-1E12093B8BCB}" dt="2022-08-30T12:00:05.235" v="3019" actId="26606"/>
          <ac:spMkLst>
            <pc:docMk/>
            <pc:sldMk cId="784651818" sldId="274"/>
            <ac:spMk id="19" creationId="{D6320AF9-619A-4175-865B-5663E1AEF4C5}"/>
          </ac:spMkLst>
        </pc:spChg>
        <pc:spChg chg="add">
          <ac:chgData name="Kristyna Hughes" userId="86aeac9f-971e-413b-9f78-ace434bd0a60" providerId="ADAL" clId="{29CC5257-4064-4225-BC54-1E12093B8BCB}" dt="2022-08-30T12:00:05.235" v="3019" actId="26606"/>
          <ac:spMkLst>
            <pc:docMk/>
            <pc:sldMk cId="784651818" sldId="274"/>
            <ac:spMk id="25" creationId="{7E018740-5C2B-4A41-AC1A-7E68D1EC1954}"/>
          </ac:spMkLst>
        </pc:spChg>
        <pc:spChg chg="add">
          <ac:chgData name="Kristyna Hughes" userId="86aeac9f-971e-413b-9f78-ace434bd0a60" providerId="ADAL" clId="{29CC5257-4064-4225-BC54-1E12093B8BCB}" dt="2022-08-30T12:00:05.235" v="3019" actId="26606"/>
          <ac:spMkLst>
            <pc:docMk/>
            <pc:sldMk cId="784651818" sldId="274"/>
            <ac:spMk id="27" creationId="{166F75A4-C475-4941-8EE2-B80A06A2C1BB}"/>
          </ac:spMkLst>
        </pc:spChg>
        <pc:spChg chg="add">
          <ac:chgData name="Kristyna Hughes" userId="86aeac9f-971e-413b-9f78-ace434bd0a60" providerId="ADAL" clId="{29CC5257-4064-4225-BC54-1E12093B8BCB}" dt="2022-08-30T12:00:05.235" v="3019" actId="26606"/>
          <ac:spMkLst>
            <pc:docMk/>
            <pc:sldMk cId="784651818" sldId="274"/>
            <ac:spMk id="29" creationId="{A032553A-72E8-4B0D-8405-FF9771C9AF05}"/>
          </ac:spMkLst>
        </pc:spChg>
        <pc:spChg chg="add">
          <ac:chgData name="Kristyna Hughes" userId="86aeac9f-971e-413b-9f78-ace434bd0a60" providerId="ADAL" clId="{29CC5257-4064-4225-BC54-1E12093B8BCB}" dt="2022-08-30T12:00:05.235" v="3019" actId="26606"/>
          <ac:spMkLst>
            <pc:docMk/>
            <pc:sldMk cId="784651818" sldId="274"/>
            <ac:spMk id="31" creationId="{765800AC-C3B9-498E-87BC-29FAE4C76B21}"/>
          </ac:spMkLst>
        </pc:spChg>
        <pc:spChg chg="add">
          <ac:chgData name="Kristyna Hughes" userId="86aeac9f-971e-413b-9f78-ace434bd0a60" providerId="ADAL" clId="{29CC5257-4064-4225-BC54-1E12093B8BCB}" dt="2022-08-30T12:00:05.235" v="3019" actId="26606"/>
          <ac:spMkLst>
            <pc:docMk/>
            <pc:sldMk cId="784651818" sldId="274"/>
            <ac:spMk id="33" creationId="{1F9D6ACB-2FF4-49F9-978A-E0D5327FC635}"/>
          </ac:spMkLst>
        </pc:spChg>
        <pc:spChg chg="add">
          <ac:chgData name="Kristyna Hughes" userId="86aeac9f-971e-413b-9f78-ace434bd0a60" providerId="ADAL" clId="{29CC5257-4064-4225-BC54-1E12093B8BCB}" dt="2022-08-30T12:00:05.235" v="3019" actId="26606"/>
          <ac:spMkLst>
            <pc:docMk/>
            <pc:sldMk cId="784651818" sldId="274"/>
            <ac:spMk id="35" creationId="{A5EC319D-0FEA-4B95-A3EA-01E35672C95B}"/>
          </ac:spMkLst>
        </pc:spChg>
        <pc:picChg chg="del mod ord">
          <ac:chgData name="Kristyna Hughes" userId="86aeac9f-971e-413b-9f78-ace434bd0a60" providerId="ADAL" clId="{29CC5257-4064-4225-BC54-1E12093B8BCB}" dt="2022-08-31T01:23:11.250" v="3959" actId="478"/>
          <ac:picMkLst>
            <pc:docMk/>
            <pc:sldMk cId="784651818" sldId="274"/>
            <ac:picMk id="5" creationId="{ADAE936B-6008-CA56-69E0-6886FEAF3C06}"/>
          </ac:picMkLst>
        </pc:picChg>
        <pc:picChg chg="add mod">
          <ac:chgData name="Kristyna Hughes" userId="86aeac9f-971e-413b-9f78-ace434bd0a60" providerId="ADAL" clId="{29CC5257-4064-4225-BC54-1E12093B8BCB}" dt="2022-08-31T01:28:29.295" v="3966" actId="14100"/>
          <ac:picMkLst>
            <pc:docMk/>
            <pc:sldMk cId="784651818" sldId="274"/>
            <ac:picMk id="1026" creationId="{8D8A5908-C956-69EA-FAFF-EED3EA31B79A}"/>
          </ac:picMkLst>
        </pc:picChg>
        <pc:cxnChg chg="add">
          <ac:chgData name="Kristyna Hughes" userId="86aeac9f-971e-413b-9f78-ace434bd0a60" providerId="ADAL" clId="{29CC5257-4064-4225-BC54-1E12093B8BCB}" dt="2022-08-30T12:00:05.235" v="3019" actId="26606"/>
          <ac:cxnSpMkLst>
            <pc:docMk/>
            <pc:sldMk cId="784651818" sldId="274"/>
            <ac:cxnSpMk id="21" creationId="{063B6EC6-D752-4EE7-908B-F8F19E8C7FEA}"/>
          </ac:cxnSpMkLst>
        </pc:cxnChg>
        <pc:cxnChg chg="add">
          <ac:chgData name="Kristyna Hughes" userId="86aeac9f-971e-413b-9f78-ace434bd0a60" providerId="ADAL" clId="{29CC5257-4064-4225-BC54-1E12093B8BCB}" dt="2022-08-30T12:00:05.235" v="3019" actId="26606"/>
          <ac:cxnSpMkLst>
            <pc:docMk/>
            <pc:sldMk cId="784651818" sldId="274"/>
            <ac:cxnSpMk id="23" creationId="{EFECD4E8-AD3E-4228-82A2-9461958EA94D}"/>
          </ac:cxnSpMkLst>
        </pc:cxnChg>
      </pc:sldChg>
      <pc:sldChg chg="addSp delSp modSp add mod setBg modNotesTx">
        <pc:chgData name="Kristyna Hughes" userId="86aeac9f-971e-413b-9f78-ace434bd0a60" providerId="ADAL" clId="{29CC5257-4064-4225-BC54-1E12093B8BCB}" dt="2022-09-09T16:22:26.329" v="4127" actId="20577"/>
        <pc:sldMkLst>
          <pc:docMk/>
          <pc:sldMk cId="2118093568" sldId="275"/>
        </pc:sldMkLst>
        <pc:spChg chg="mod">
          <ac:chgData name="Kristyna Hughes" userId="86aeac9f-971e-413b-9f78-ace434bd0a60" providerId="ADAL" clId="{29CC5257-4064-4225-BC54-1E12093B8BCB}" dt="2022-08-30T12:06:06.263" v="3239" actId="26606"/>
          <ac:spMkLst>
            <pc:docMk/>
            <pc:sldMk cId="2118093568" sldId="275"/>
            <ac:spMk id="2" creationId="{DF79C578-1F08-216A-5403-706BD3D85303}"/>
          </ac:spMkLst>
        </pc:spChg>
        <pc:spChg chg="mod">
          <ac:chgData name="Kristyna Hughes" userId="86aeac9f-971e-413b-9f78-ace434bd0a60" providerId="ADAL" clId="{29CC5257-4064-4225-BC54-1E12093B8BCB}" dt="2022-08-30T12:06:22.466" v="3242" actId="20577"/>
          <ac:spMkLst>
            <pc:docMk/>
            <pc:sldMk cId="2118093568" sldId="275"/>
            <ac:spMk id="3" creationId="{76626FB5-B0F0-A0DD-57F2-76101BA66E65}"/>
          </ac:spMkLst>
        </pc:spChg>
        <pc:spChg chg="del">
          <ac:chgData name="Kristyna Hughes" userId="86aeac9f-971e-413b-9f78-ace434bd0a60" providerId="ADAL" clId="{29CC5257-4064-4225-BC54-1E12093B8BCB}" dt="2022-08-30T12:06:06.263" v="3239" actId="26606"/>
          <ac:spMkLst>
            <pc:docMk/>
            <pc:sldMk cId="2118093568" sldId="275"/>
            <ac:spMk id="8" creationId="{E80B86A7-A1EC-475B-9166-88902B033A38}"/>
          </ac:spMkLst>
        </pc:spChg>
        <pc:spChg chg="del">
          <ac:chgData name="Kristyna Hughes" userId="86aeac9f-971e-413b-9f78-ace434bd0a60" providerId="ADAL" clId="{29CC5257-4064-4225-BC54-1E12093B8BCB}" dt="2022-08-30T12:06:06.263" v="3239" actId="26606"/>
          <ac:spMkLst>
            <pc:docMk/>
            <pc:sldMk cId="2118093568" sldId="275"/>
            <ac:spMk id="10" creationId="{C2C29CB1-9F74-4879-A6AF-AEA67B6F1F4D}"/>
          </ac:spMkLst>
        </pc:spChg>
        <pc:spChg chg="del">
          <ac:chgData name="Kristyna Hughes" userId="86aeac9f-971e-413b-9f78-ace434bd0a60" providerId="ADAL" clId="{29CC5257-4064-4225-BC54-1E12093B8BCB}" dt="2022-08-30T12:06:06.263" v="3239" actId="26606"/>
          <ac:spMkLst>
            <pc:docMk/>
            <pc:sldMk cId="2118093568" sldId="275"/>
            <ac:spMk id="12" creationId="{7E2C7115-5336-410C-AD71-0F0952A2E5A7}"/>
          </ac:spMkLst>
        </pc:spChg>
        <pc:picChg chg="add">
          <ac:chgData name="Kristyna Hughes" userId="86aeac9f-971e-413b-9f78-ace434bd0a60" providerId="ADAL" clId="{29CC5257-4064-4225-BC54-1E12093B8BCB}" dt="2022-08-30T12:06:06.263" v="3239" actId="26606"/>
          <ac:picMkLst>
            <pc:docMk/>
            <pc:sldMk cId="2118093568" sldId="275"/>
            <ac:picMk id="16" creationId="{C516B956-0402-528D-2A97-FAAD386DEFA7}"/>
          </ac:picMkLst>
        </pc:picChg>
        <pc:picChg chg="del">
          <ac:chgData name="Kristyna Hughes" userId="86aeac9f-971e-413b-9f78-ace434bd0a60" providerId="ADAL" clId="{29CC5257-4064-4225-BC54-1E12093B8BCB}" dt="2022-08-30T12:04:58.467" v="3139" actId="478"/>
          <ac:picMkLst>
            <pc:docMk/>
            <pc:sldMk cId="2118093568" sldId="275"/>
            <ac:picMk id="4098" creationId="{82242049-62E6-5A84-C355-CB2B7ED06307}"/>
          </ac:picMkLst>
        </pc:picChg>
      </pc:sldChg>
      <pc:sldChg chg="addSp delSp modSp add del mod modNotesTx">
        <pc:chgData name="Kristyna Hughes" userId="86aeac9f-971e-413b-9f78-ace434bd0a60" providerId="ADAL" clId="{29CC5257-4064-4225-BC54-1E12093B8BCB}" dt="2022-08-30T12:07:51.337" v="3265" actId="2696"/>
        <pc:sldMkLst>
          <pc:docMk/>
          <pc:sldMk cId="1230640394" sldId="276"/>
        </pc:sldMkLst>
        <pc:spChg chg="del">
          <ac:chgData name="Kristyna Hughes" userId="86aeac9f-971e-413b-9f78-ace434bd0a60" providerId="ADAL" clId="{29CC5257-4064-4225-BC54-1E12093B8BCB}" dt="2022-08-30T12:06:47.253" v="3245" actId="478"/>
          <ac:spMkLst>
            <pc:docMk/>
            <pc:sldMk cId="1230640394" sldId="276"/>
            <ac:spMk id="2" creationId="{DF79C578-1F08-216A-5403-706BD3D85303}"/>
          </ac:spMkLst>
        </pc:spChg>
        <pc:spChg chg="mod">
          <ac:chgData name="Kristyna Hughes" userId="86aeac9f-971e-413b-9f78-ace434bd0a60" providerId="ADAL" clId="{29CC5257-4064-4225-BC54-1E12093B8BCB}" dt="2022-08-30T12:07:42.052" v="3263" actId="26606"/>
          <ac:spMkLst>
            <pc:docMk/>
            <pc:sldMk cId="1230640394" sldId="276"/>
            <ac:spMk id="3" creationId="{76626FB5-B0F0-A0DD-57F2-76101BA66E65}"/>
          </ac:spMkLst>
        </pc:spChg>
        <pc:spChg chg="add del mod">
          <ac:chgData name="Kristyna Hughes" userId="86aeac9f-971e-413b-9f78-ace434bd0a60" providerId="ADAL" clId="{29CC5257-4064-4225-BC54-1E12093B8BCB}" dt="2022-08-30T12:06:51.642" v="3246" actId="478"/>
          <ac:spMkLst>
            <pc:docMk/>
            <pc:sldMk cId="1230640394" sldId="276"/>
            <ac:spMk id="5" creationId="{99F06962-A07D-8E7E-E7DA-C57D9878999A}"/>
          </ac:spMkLst>
        </pc:spChg>
        <pc:picChg chg="add del">
          <ac:chgData name="Kristyna Hughes" userId="86aeac9f-971e-413b-9f78-ace434bd0a60" providerId="ADAL" clId="{29CC5257-4064-4225-BC54-1E12093B8BCB}" dt="2022-08-30T12:07:39.837" v="3258" actId="26606"/>
          <ac:picMkLst>
            <pc:docMk/>
            <pc:sldMk cId="1230640394" sldId="276"/>
            <ac:picMk id="11" creationId="{00D2C5B7-1643-2EDE-50DB-2FF4014E65AC}"/>
          </ac:picMkLst>
        </pc:picChg>
        <pc:picChg chg="add del">
          <ac:chgData name="Kristyna Hughes" userId="86aeac9f-971e-413b-9f78-ace434bd0a60" providerId="ADAL" clId="{29CC5257-4064-4225-BC54-1E12093B8BCB}" dt="2022-08-30T12:07:41.248" v="3260" actId="26606"/>
          <ac:picMkLst>
            <pc:docMk/>
            <pc:sldMk cId="1230640394" sldId="276"/>
            <ac:picMk id="13" creationId="{869B29D8-EEB0-0AA0-18B4-4B019ECD62A2}"/>
          </ac:picMkLst>
        </pc:picChg>
        <pc:picChg chg="add del">
          <ac:chgData name="Kristyna Hughes" userId="86aeac9f-971e-413b-9f78-ace434bd0a60" providerId="ADAL" clId="{29CC5257-4064-4225-BC54-1E12093B8BCB}" dt="2022-08-30T12:07:42.048" v="3262" actId="26606"/>
          <ac:picMkLst>
            <pc:docMk/>
            <pc:sldMk cId="1230640394" sldId="276"/>
            <ac:picMk id="15" creationId="{E812C3CC-C891-8256-966A-B9997993854F}"/>
          </ac:picMkLst>
        </pc:picChg>
        <pc:picChg chg="del">
          <ac:chgData name="Kristyna Hughes" userId="86aeac9f-971e-413b-9f78-ace434bd0a60" providerId="ADAL" clId="{29CC5257-4064-4225-BC54-1E12093B8BCB}" dt="2022-08-30T12:06:53.663" v="3247" actId="478"/>
          <ac:picMkLst>
            <pc:docMk/>
            <pc:sldMk cId="1230640394" sldId="276"/>
            <ac:picMk id="16" creationId="{C516B956-0402-528D-2A97-FAAD386DEFA7}"/>
          </ac:picMkLst>
        </pc:picChg>
        <pc:picChg chg="add del">
          <ac:chgData name="Kristyna Hughes" userId="86aeac9f-971e-413b-9f78-ace434bd0a60" providerId="ADAL" clId="{29CC5257-4064-4225-BC54-1E12093B8BCB}" dt="2022-08-30T12:07:43.936" v="3264" actId="478"/>
          <ac:picMkLst>
            <pc:docMk/>
            <pc:sldMk cId="1230640394" sldId="276"/>
            <ac:picMk id="17" creationId="{869B29D8-EEB0-0AA0-18B4-4B019ECD62A2}"/>
          </ac:picMkLst>
        </pc:picChg>
      </pc:sldChg>
      <pc:sldChg chg="add ord">
        <pc:chgData name="Kristyna Hughes" userId="86aeac9f-971e-413b-9f78-ace434bd0a60" providerId="ADAL" clId="{29CC5257-4064-4225-BC54-1E12093B8BCB}" dt="2022-09-09T15:58:16.808" v="4095"/>
        <pc:sldMkLst>
          <pc:docMk/>
          <pc:sldMk cId="2290222885" sldId="29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hyperlink" Target="https://dataonwheels.wordpress.com/" TargetMode="External"/><Relationship Id="rId1" Type="http://schemas.openxmlformats.org/officeDocument/2006/relationships/hyperlink" Target="https://www.linkedin.com/in/kristyna-hughes-dataonwheels/" TargetMode="Externa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hyperlink" Target="https://www.linkedin.com/in/kristyna-hughes-dataonwheels/" TargetMode="External"/><Relationship Id="rId7" Type="http://schemas.openxmlformats.org/officeDocument/2006/relationships/image" Target="../media/image20.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9.png"/><Relationship Id="rId5" Type="http://schemas.openxmlformats.org/officeDocument/2006/relationships/hyperlink" Target="https://dataonwheels.wordpress.com/" TargetMode="External"/><Relationship Id="rId4"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18/5/layout/IconCircleLabelList" loCatId="icon" qsTypeId="urn:microsoft.com/office/officeart/2005/8/quickstyle/simple1" qsCatId="simple" csTypeId="urn:microsoft.com/office/officeart/2005/8/colors/accent0_3" csCatId="mainScheme" phldr="1"/>
      <dgm:spPr/>
      <dgm:t>
        <a:bodyPr/>
        <a:lstStyle/>
        <a:p>
          <a:endParaRPr lang="en-US"/>
        </a:p>
      </dgm:t>
    </dgm:pt>
    <dgm:pt modelId="{76719DE1-792B-47B6-893E-3DE9C97A25C2}">
      <dgm:prSet custT="1"/>
      <dgm:spPr/>
      <dgm:t>
        <a:bodyPr anchor="ctr"/>
        <a:lstStyle/>
        <a:p>
          <a:pPr>
            <a:lnSpc>
              <a:spcPct val="100000"/>
            </a:lnSpc>
            <a:defRPr cap="all"/>
          </a:pPr>
          <a:r>
            <a:rPr lang="en-US" sz="1600" dirty="0">
              <a:solidFill>
                <a:schemeClr val="tx2">
                  <a:lumMod val="50000"/>
                </a:schemeClr>
              </a:solidFill>
            </a:rPr>
            <a:t>Connect on LinkedIn: </a:t>
          </a:r>
          <a:br>
            <a:rPr lang="en-US" sz="1600" dirty="0">
              <a:solidFill>
                <a:schemeClr val="tx2">
                  <a:lumMod val="50000"/>
                </a:schemeClr>
              </a:solidFill>
            </a:rPr>
          </a:br>
          <a:r>
            <a:rPr lang="en-US" sz="1600" b="0" i="0" dirty="0">
              <a:solidFill>
                <a:schemeClr val="tx2">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https://www.linkedin.com/in/kristyna-hughes-dataonwheels/</a:t>
          </a:r>
          <a:r>
            <a:rPr lang="en-US" sz="1600" b="0" i="0" dirty="0">
              <a:solidFill>
                <a:schemeClr val="tx2">
                  <a:lumMod val="50000"/>
                </a:schemeClr>
              </a:solidFill>
            </a:rPr>
            <a:t> </a:t>
          </a:r>
          <a:endParaRPr lang="en-US" sz="1600" dirty="0">
            <a:solidFill>
              <a:schemeClr val="tx2">
                <a:lumMod val="50000"/>
              </a:schemeClr>
            </a:solidFill>
          </a:endParaRPr>
        </a:p>
      </dgm:t>
    </dgm:pt>
    <dgm:pt modelId="{42DA2B73-5BFA-4A6F-B2AD-20ADBEFA6A95}" type="parTrans" cxnId="{57F6CEF3-5EF9-41B4-BFC4-E5F737FBCAEA}">
      <dgm:prSet/>
      <dgm:spPr/>
      <dgm:t>
        <a:bodyPr/>
        <a:lstStyle/>
        <a:p>
          <a:endParaRPr lang="en-US"/>
        </a:p>
      </dgm:t>
    </dgm:pt>
    <dgm:pt modelId="{A1B5F63A-B048-4313-838F-D8E9301A24BA}" type="sibTrans" cxnId="{57F6CEF3-5EF9-41B4-BFC4-E5F737FBCAEA}">
      <dgm:prSet/>
      <dgm:spPr/>
      <dgm:t>
        <a:bodyPr/>
        <a:lstStyle/>
        <a:p>
          <a:endParaRPr lang="en-US"/>
        </a:p>
      </dgm:t>
    </dgm:pt>
    <dgm:pt modelId="{1A741F06-3CEC-4081-A5C1-4646B2999E0E}">
      <dgm:prSet custT="1"/>
      <dgm:spPr/>
      <dgm:t>
        <a:bodyPr anchor="ctr"/>
        <a:lstStyle/>
        <a:p>
          <a:pPr>
            <a:lnSpc>
              <a:spcPct val="100000"/>
            </a:lnSpc>
            <a:defRPr cap="all"/>
          </a:pPr>
          <a:r>
            <a:rPr lang="en-US" sz="1600" dirty="0">
              <a:solidFill>
                <a:schemeClr val="tx2">
                  <a:lumMod val="50000"/>
                </a:schemeClr>
              </a:solidFill>
            </a:rPr>
            <a:t>Check out my blog:</a:t>
          </a:r>
          <a:br>
            <a:rPr lang="en-US" sz="1600" dirty="0">
              <a:solidFill>
                <a:schemeClr val="tx2">
                  <a:lumMod val="50000"/>
                </a:schemeClr>
              </a:solidFill>
            </a:rPr>
          </a:br>
          <a:r>
            <a:rPr lang="en-US" sz="1600" dirty="0">
              <a:solidFill>
                <a:schemeClr val="tx2">
                  <a:lumMod val="50000"/>
                </a:schemeClr>
              </a:solidFill>
              <a:hlinkClick xmlns:r="http://schemas.openxmlformats.org/officeDocument/2006/relationships" r:id="rId2">
                <a:extLst>
                  <a:ext uri="{A12FA001-AC4F-418D-AE19-62706E023703}">
                    <ahyp:hlinkClr xmlns:ahyp="http://schemas.microsoft.com/office/drawing/2018/hyperlinkcolor" val="tx"/>
                  </a:ext>
                </a:extLst>
              </a:hlinkClick>
            </a:rPr>
            <a:t>https://dataonwheels.wordpress.com/</a:t>
          </a:r>
          <a:endParaRPr lang="en-US" sz="1600" dirty="0">
            <a:solidFill>
              <a:schemeClr val="tx2">
                <a:lumMod val="50000"/>
              </a:schemeClr>
            </a:solidFill>
          </a:endParaRPr>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pPr>
            <a:lnSpc>
              <a:spcPct val="100000"/>
            </a:lnSpc>
            <a:defRPr cap="all"/>
          </a:pPr>
          <a:r>
            <a:rPr lang="en-US" sz="1600" dirty="0">
              <a:solidFill>
                <a:schemeClr val="tx2">
                  <a:lumMod val="50000"/>
                </a:schemeClr>
              </a:solidFill>
            </a:rPr>
            <a:t>Email me at:</a:t>
          </a:r>
          <a:br>
            <a:rPr lang="en-US" sz="1600" dirty="0">
              <a:solidFill>
                <a:schemeClr val="tx2">
                  <a:lumMod val="50000"/>
                </a:schemeClr>
              </a:solidFill>
            </a:rPr>
          </a:br>
          <a:r>
            <a:rPr lang="en-US" sz="1600" dirty="0">
              <a:solidFill>
                <a:schemeClr val="tx2">
                  <a:lumMod val="50000"/>
                </a:schemeClr>
              </a:solidFill>
            </a:rPr>
            <a:t>Kristyna@dataonwheels.com</a:t>
          </a:r>
        </a:p>
      </dgm:t>
    </dgm:pt>
    <dgm:pt modelId="{D41CEB21-EBD6-47BB-93D7-B72EFBAB65B5}" type="parTrans" cxnId="{3F5EFE0B-4E51-45B0-B616-45D1E0AAD1A6}">
      <dgm:prSet/>
      <dgm:spPr/>
    </dgm:pt>
    <dgm:pt modelId="{E26448A3-5BA9-4D94-ACDC-6F845B6978B8}" type="sibTrans" cxnId="{3F5EFE0B-4E51-45B0-B616-45D1E0AAD1A6}">
      <dgm:prSet/>
      <dgm:spPr/>
    </dgm:pt>
    <dgm:pt modelId="{3BD43DF5-2E80-4B0D-BBFD-C83279A565D0}" type="pres">
      <dgm:prSet presAssocID="{831C9186-53B8-48DE-BF73-99C92B55F469}" presName="root" presStyleCnt="0">
        <dgm:presLayoutVars>
          <dgm:dir/>
          <dgm:resizeHandles val="exact"/>
        </dgm:presLayoutVars>
      </dgm:prSet>
      <dgm:spPr/>
    </dgm:pt>
    <dgm:pt modelId="{53701FAA-0BED-4D8A-B006-5B360F64EF1E}" type="pres">
      <dgm:prSet presAssocID="{76719DE1-792B-47B6-893E-3DE9C97A25C2}" presName="compNode" presStyleCnt="0"/>
      <dgm:spPr/>
    </dgm:pt>
    <dgm:pt modelId="{8D45CF86-6A29-46CD-8ADC-3A509A6D6D34}" type="pres">
      <dgm:prSet presAssocID="{76719DE1-792B-47B6-893E-3DE9C97A25C2}" presName="iconBgRect" presStyleLbl="bgShp" presStyleIdx="0" presStyleCnt="3"/>
      <dgm:spPr/>
    </dgm:pt>
    <dgm:pt modelId="{E15B3BA2-D70E-4033-A716-F230C3571EDF}" type="pres">
      <dgm:prSet presAssocID="{76719DE1-792B-47B6-893E-3DE9C97A25C2}"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ed"/>
        </a:ext>
      </dgm:extLst>
    </dgm:pt>
    <dgm:pt modelId="{D96761A5-0D80-452C-8BD9-4D7AA3160D3E}" type="pres">
      <dgm:prSet presAssocID="{76719DE1-792B-47B6-893E-3DE9C97A25C2}" presName="spaceRect" presStyleCnt="0"/>
      <dgm:spPr/>
    </dgm:pt>
    <dgm:pt modelId="{E94E8663-2125-4A26-B9C9-A2F4CD63E942}" type="pres">
      <dgm:prSet presAssocID="{76719DE1-792B-47B6-893E-3DE9C97A25C2}" presName="textRect" presStyleLbl="revTx" presStyleIdx="0" presStyleCnt="3" custScaleX="125774" custScaleY="207211">
        <dgm:presLayoutVars>
          <dgm:chMax val="1"/>
          <dgm:chPref val="1"/>
        </dgm:presLayoutVars>
      </dgm:prSet>
      <dgm:spPr/>
    </dgm:pt>
    <dgm:pt modelId="{B56B9234-627E-4990-8DD1-8369674B7B1D}" type="pres">
      <dgm:prSet presAssocID="{A1B5F63A-B048-4313-838F-D8E9301A24BA}" presName="sibTrans" presStyleCnt="0"/>
      <dgm:spPr/>
    </dgm:pt>
    <dgm:pt modelId="{7043EEC4-D2A6-46D6-95F8-282CCDEC2DB9}" type="pres">
      <dgm:prSet presAssocID="{1A741F06-3CEC-4081-A5C1-4646B2999E0E}" presName="compNode" presStyleCnt="0"/>
      <dgm:spPr/>
    </dgm:pt>
    <dgm:pt modelId="{64D6D3FA-08AE-41C1-A5CB-F9687AD8FBD6}" type="pres">
      <dgm:prSet presAssocID="{1A741F06-3CEC-4081-A5C1-4646B2999E0E}" presName="iconBgRect" presStyleLbl="bgShp" presStyleIdx="1" presStyleCnt="3"/>
      <dgm:spPr/>
    </dgm:pt>
    <dgm:pt modelId="{B8B24A12-D549-4137-B51D-9BEF79110C83}" type="pres">
      <dgm:prSet presAssocID="{1A741F06-3CEC-4081-A5C1-4646B2999E0E}" presName="iconRect" presStyleLbl="node1" presStyleIdx="1" presStyleCnt="3"/>
      <dgm:spPr>
        <a:blipFill>
          <a:blip xmlns:r="http://schemas.openxmlformats.org/officeDocument/2006/relationships" r:embed="rId5"/>
          <a:srcRect/>
          <a:stretch>
            <a:fillRect/>
          </a:stretch>
        </a:blipFill>
      </dgm:spPr>
    </dgm:pt>
    <dgm:pt modelId="{E4C061BB-4564-4DDF-BC73-1AB93BE822F6}" type="pres">
      <dgm:prSet presAssocID="{1A741F06-3CEC-4081-A5C1-4646B2999E0E}" presName="spaceRect" presStyleCnt="0"/>
      <dgm:spPr/>
    </dgm:pt>
    <dgm:pt modelId="{65D7818E-F594-464C-BB3B-2DD21AECEC73}" type="pres">
      <dgm:prSet presAssocID="{1A741F06-3CEC-4081-A5C1-4646B2999E0E}" presName="textRect" presStyleLbl="revTx" presStyleIdx="1" presStyleCnt="3" custScaleX="146154" custScaleY="162373" custLinFactNeighborX="1440" custLinFactNeighborY="-19348">
        <dgm:presLayoutVars>
          <dgm:chMax val="1"/>
          <dgm:chPref val="1"/>
        </dgm:presLayoutVars>
      </dgm:prSet>
      <dgm:spPr/>
    </dgm:pt>
    <dgm:pt modelId="{69F343E1-818B-4518-829A-88DAF639BE57}" type="pres">
      <dgm:prSet presAssocID="{3F65FFCB-2E14-484E-8FC4-3EF9E02677A5}" presName="sibTrans" presStyleCnt="0"/>
      <dgm:spPr/>
    </dgm:pt>
    <dgm:pt modelId="{BA14CA10-7476-4519-80ED-0D98B8CBD6A8}" type="pres">
      <dgm:prSet presAssocID="{11D0A9B0-4F99-450C-A393-AAD54CC7D57B}" presName="compNode" presStyleCnt="0"/>
      <dgm:spPr/>
    </dgm:pt>
    <dgm:pt modelId="{359E5C65-1FF7-432A-A0E1-B983E591DFA4}" type="pres">
      <dgm:prSet presAssocID="{11D0A9B0-4F99-450C-A393-AAD54CC7D57B}" presName="iconBgRect" presStyleLbl="bgShp" presStyleIdx="2" presStyleCnt="3"/>
      <dgm:spPr/>
    </dgm:pt>
    <dgm:pt modelId="{EA2F13CF-69E5-44A3-8BE0-20BE4B4C6F95}" type="pres">
      <dgm:prSet presAssocID="{11D0A9B0-4F99-450C-A393-AAD54CC7D57B}" presName="iconRect" presStyleLbl="node1" presStyleIdx="2"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Open envelope outline"/>
        </a:ext>
      </dgm:extLst>
    </dgm:pt>
    <dgm:pt modelId="{9114E163-BCA2-45DB-BC68-BD59007BE8CF}" type="pres">
      <dgm:prSet presAssocID="{11D0A9B0-4F99-450C-A393-AAD54CC7D57B}" presName="spaceRect" presStyleCnt="0"/>
      <dgm:spPr/>
    </dgm:pt>
    <dgm:pt modelId="{86B93C27-17C0-4350-A7AB-2E8A7B754B0F}" type="pres">
      <dgm:prSet presAssocID="{11D0A9B0-4F99-450C-A393-AAD54CC7D57B}" presName="textRect" presStyleLbl="revTx" presStyleIdx="2" presStyleCnt="3">
        <dgm:presLayoutVars>
          <dgm:chMax val="1"/>
          <dgm:chPref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0EFF7D30-D79C-424B-BF80-8B1621C32376}" type="presOf" srcId="{76719DE1-792B-47B6-893E-3DE9C97A25C2}" destId="{E94E8663-2125-4A26-B9C9-A2F4CD63E942}" srcOrd="0" destOrd="0" presId="urn:microsoft.com/office/officeart/2018/5/layout/IconCircleLabelList"/>
    <dgm:cxn modelId="{5D5C776D-B207-43C2-BB6C-24D050072C49}" type="presOf" srcId="{831C9186-53B8-48DE-BF73-99C92B55F469}" destId="{3BD43DF5-2E80-4B0D-BBFD-C83279A565D0}" srcOrd="0" destOrd="0" presId="urn:microsoft.com/office/officeart/2018/5/layout/IconCircleLabelList"/>
    <dgm:cxn modelId="{C842B4B4-169E-4895-B222-A61D42CBAEAA}" type="presOf" srcId="{11D0A9B0-4F99-450C-A393-AAD54CC7D57B}" destId="{86B93C27-17C0-4350-A7AB-2E8A7B754B0F}" srcOrd="0" destOrd="0" presId="urn:microsoft.com/office/officeart/2018/5/layout/IconCircleLabelList"/>
    <dgm:cxn modelId="{BC3D8EDE-3756-4873-8D01-95A262CB322A}" type="presOf" srcId="{1A741F06-3CEC-4081-A5C1-4646B2999E0E}" destId="{65D7818E-F594-464C-BB3B-2DD21AECEC73}" srcOrd="0" destOrd="0" presId="urn:microsoft.com/office/officeart/2018/5/layout/IconCircleLabelList"/>
    <dgm:cxn modelId="{57F6CEF3-5EF9-41B4-BFC4-E5F737FBCAEA}" srcId="{831C9186-53B8-48DE-BF73-99C92B55F469}" destId="{76719DE1-792B-47B6-893E-3DE9C97A25C2}" srcOrd="0" destOrd="0" parTransId="{42DA2B73-5BFA-4A6F-B2AD-20ADBEFA6A95}" sibTransId="{A1B5F63A-B048-4313-838F-D8E9301A24BA}"/>
    <dgm:cxn modelId="{F1615DFE-2AC1-40E3-95A7-719EEB961071}" srcId="{831C9186-53B8-48DE-BF73-99C92B55F469}" destId="{1A741F06-3CEC-4081-A5C1-4646B2999E0E}" srcOrd="1" destOrd="0" parTransId="{CA9E987D-4CED-408C-8214-EB14792CAD7A}" sibTransId="{3F65FFCB-2E14-484E-8FC4-3EF9E02677A5}"/>
    <dgm:cxn modelId="{4CD738FC-44FF-419B-B719-AC05AF534E52}" type="presParOf" srcId="{3BD43DF5-2E80-4B0D-BBFD-C83279A565D0}" destId="{53701FAA-0BED-4D8A-B006-5B360F64EF1E}" srcOrd="0" destOrd="0" presId="urn:microsoft.com/office/officeart/2018/5/layout/IconCircleLabelList"/>
    <dgm:cxn modelId="{E0CB23D1-0833-4390-A295-2200C2441670}" type="presParOf" srcId="{53701FAA-0BED-4D8A-B006-5B360F64EF1E}" destId="{8D45CF86-6A29-46CD-8ADC-3A509A6D6D34}" srcOrd="0" destOrd="0" presId="urn:microsoft.com/office/officeart/2018/5/layout/IconCircleLabelList"/>
    <dgm:cxn modelId="{B00BC91C-5410-4B23-9FCA-85110F7525A2}" type="presParOf" srcId="{53701FAA-0BED-4D8A-B006-5B360F64EF1E}" destId="{E15B3BA2-D70E-4033-A716-F230C3571EDF}" srcOrd="1" destOrd="0" presId="urn:microsoft.com/office/officeart/2018/5/layout/IconCircleLabelList"/>
    <dgm:cxn modelId="{02DCA662-89D6-4F77-827A-C476928B43AA}" type="presParOf" srcId="{53701FAA-0BED-4D8A-B006-5B360F64EF1E}" destId="{D96761A5-0D80-452C-8BD9-4D7AA3160D3E}" srcOrd="2" destOrd="0" presId="urn:microsoft.com/office/officeart/2018/5/layout/IconCircleLabelList"/>
    <dgm:cxn modelId="{BDD578B7-932F-4B8F-AAFB-5C0B1EC49FA9}" type="presParOf" srcId="{53701FAA-0BED-4D8A-B006-5B360F64EF1E}" destId="{E94E8663-2125-4A26-B9C9-A2F4CD63E942}" srcOrd="3" destOrd="0" presId="urn:microsoft.com/office/officeart/2018/5/layout/IconCircleLabelList"/>
    <dgm:cxn modelId="{1C1EF7C9-B315-4358-9F95-54747EDA64EC}" type="presParOf" srcId="{3BD43DF5-2E80-4B0D-BBFD-C83279A565D0}" destId="{B56B9234-627E-4990-8DD1-8369674B7B1D}" srcOrd="1" destOrd="0" presId="urn:microsoft.com/office/officeart/2018/5/layout/IconCircleLabelList"/>
    <dgm:cxn modelId="{0A539BD6-B8D8-4C26-B19E-CEBA67586E2C}" type="presParOf" srcId="{3BD43DF5-2E80-4B0D-BBFD-C83279A565D0}" destId="{7043EEC4-D2A6-46D6-95F8-282CCDEC2DB9}" srcOrd="2" destOrd="0" presId="urn:microsoft.com/office/officeart/2018/5/layout/IconCircleLabelList"/>
    <dgm:cxn modelId="{6887A274-7AD4-4724-B66A-8D0D2E950547}" type="presParOf" srcId="{7043EEC4-D2A6-46D6-95F8-282CCDEC2DB9}" destId="{64D6D3FA-08AE-41C1-A5CB-F9687AD8FBD6}" srcOrd="0" destOrd="0" presId="urn:microsoft.com/office/officeart/2018/5/layout/IconCircleLabelList"/>
    <dgm:cxn modelId="{F5FE26C5-79A0-40A5-AD93-47935A633ECB}" type="presParOf" srcId="{7043EEC4-D2A6-46D6-95F8-282CCDEC2DB9}" destId="{B8B24A12-D549-4137-B51D-9BEF79110C83}" srcOrd="1" destOrd="0" presId="urn:microsoft.com/office/officeart/2018/5/layout/IconCircleLabelList"/>
    <dgm:cxn modelId="{BB58EB8D-5E7B-407A-BF9E-05CD7D2050B5}" type="presParOf" srcId="{7043EEC4-D2A6-46D6-95F8-282CCDEC2DB9}" destId="{E4C061BB-4564-4DDF-BC73-1AB93BE822F6}" srcOrd="2" destOrd="0" presId="urn:microsoft.com/office/officeart/2018/5/layout/IconCircleLabelList"/>
    <dgm:cxn modelId="{76E7EA15-8B79-4310-BD00-33D402882FB9}" type="presParOf" srcId="{7043EEC4-D2A6-46D6-95F8-282CCDEC2DB9}" destId="{65D7818E-F594-464C-BB3B-2DD21AECEC73}" srcOrd="3" destOrd="0" presId="urn:microsoft.com/office/officeart/2018/5/layout/IconCircleLabelList"/>
    <dgm:cxn modelId="{AC7E9D65-0A6F-402A-96EF-9E558D9B145D}" type="presParOf" srcId="{3BD43DF5-2E80-4B0D-BBFD-C83279A565D0}" destId="{69F343E1-818B-4518-829A-88DAF639BE57}" srcOrd="3" destOrd="0" presId="urn:microsoft.com/office/officeart/2018/5/layout/IconCircleLabelList"/>
    <dgm:cxn modelId="{74FFD8C0-1A6B-4692-ABE9-475F3566384D}" type="presParOf" srcId="{3BD43DF5-2E80-4B0D-BBFD-C83279A565D0}" destId="{BA14CA10-7476-4519-80ED-0D98B8CBD6A8}" srcOrd="4" destOrd="0" presId="urn:microsoft.com/office/officeart/2018/5/layout/IconCircleLabelList"/>
    <dgm:cxn modelId="{6BFA99D8-458A-4A98-9BF2-45F91F10008D}" type="presParOf" srcId="{BA14CA10-7476-4519-80ED-0D98B8CBD6A8}" destId="{359E5C65-1FF7-432A-A0E1-B983E591DFA4}" srcOrd="0" destOrd="0" presId="urn:microsoft.com/office/officeart/2018/5/layout/IconCircleLabelList"/>
    <dgm:cxn modelId="{52DE01BB-1D4E-4F26-8875-4EA73E847D8C}" type="presParOf" srcId="{BA14CA10-7476-4519-80ED-0D98B8CBD6A8}" destId="{EA2F13CF-69E5-44A3-8BE0-20BE4B4C6F95}" srcOrd="1" destOrd="0" presId="urn:microsoft.com/office/officeart/2018/5/layout/IconCircleLabelList"/>
    <dgm:cxn modelId="{3054EF1D-2A55-4639-B81A-B35CCEA7297C}" type="presParOf" srcId="{BA14CA10-7476-4519-80ED-0D98B8CBD6A8}" destId="{9114E163-BCA2-45DB-BC68-BD59007BE8CF}" srcOrd="2" destOrd="0" presId="urn:microsoft.com/office/officeart/2018/5/layout/IconCircleLabelList"/>
    <dgm:cxn modelId="{93916F30-B054-4DDD-95DC-C3CC3F397465}" type="presParOf" srcId="{BA14CA10-7476-4519-80ED-0D98B8CBD6A8}" destId="{86B93C27-17C0-4350-A7AB-2E8A7B754B0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5CF86-6A29-46CD-8ADC-3A509A6D6D34}">
      <dsp:nvSpPr>
        <dsp:cNvPr id="0" name=""/>
        <dsp:cNvSpPr/>
      </dsp:nvSpPr>
      <dsp:spPr>
        <a:xfrm>
          <a:off x="897780" y="308455"/>
          <a:ext cx="1544062" cy="1544062"/>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B3BA2-D70E-4033-A716-F230C3571EDF}">
      <dsp:nvSpPr>
        <dsp:cNvPr id="0" name=""/>
        <dsp:cNvSpPr/>
      </dsp:nvSpPr>
      <dsp:spPr>
        <a:xfrm>
          <a:off x="1226842" y="637517"/>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4E8663-2125-4A26-B9C9-A2F4CD63E942}">
      <dsp:nvSpPr>
        <dsp:cNvPr id="0" name=""/>
        <dsp:cNvSpPr/>
      </dsp:nvSpPr>
      <dsp:spPr>
        <a:xfrm>
          <a:off x="77984" y="1826883"/>
          <a:ext cx="3183654" cy="1958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2">
                  <a:lumMod val="50000"/>
                </a:schemeClr>
              </a:solidFill>
            </a:rPr>
            <a:t>Connect on LinkedIn: </a:t>
          </a:r>
          <a:br>
            <a:rPr lang="en-US" sz="1600" kern="1200" dirty="0">
              <a:solidFill>
                <a:schemeClr val="tx2">
                  <a:lumMod val="50000"/>
                </a:schemeClr>
              </a:solidFill>
            </a:rPr>
          </a:br>
          <a:r>
            <a:rPr lang="en-US" sz="1600" b="0" i="0" kern="1200" dirty="0">
              <a:solidFill>
                <a:schemeClr val="tx2">
                  <a:lumMod val="50000"/>
                </a:schemeClr>
              </a:solidFill>
              <a:hlinkClick xmlns:r="http://schemas.openxmlformats.org/officeDocument/2006/relationships" r:id="rId3">
                <a:extLst>
                  <a:ext uri="{A12FA001-AC4F-418D-AE19-62706E023703}">
                    <ahyp:hlinkClr xmlns:ahyp="http://schemas.microsoft.com/office/drawing/2018/hyperlinkcolor" val="tx"/>
                  </a:ext>
                </a:extLst>
              </a:hlinkClick>
            </a:rPr>
            <a:t>https://www.linkedin.com/in/kristyna-hughes-dataonwheels/</a:t>
          </a:r>
          <a:r>
            <a:rPr lang="en-US" sz="1600" b="0" i="0" kern="1200" dirty="0">
              <a:solidFill>
                <a:schemeClr val="tx2">
                  <a:lumMod val="50000"/>
                </a:schemeClr>
              </a:solidFill>
            </a:rPr>
            <a:t> </a:t>
          </a:r>
          <a:endParaRPr lang="en-US" sz="1600" kern="1200" dirty="0">
            <a:solidFill>
              <a:schemeClr val="tx2">
                <a:lumMod val="50000"/>
              </a:schemeClr>
            </a:solidFill>
          </a:endParaRPr>
        </a:p>
      </dsp:txBody>
      <dsp:txXfrm>
        <a:off x="77984" y="1826883"/>
        <a:ext cx="3183654" cy="1958143"/>
      </dsp:txXfrm>
    </dsp:sp>
    <dsp:sp modelId="{64D6D3FA-08AE-41C1-A5CB-F9687AD8FBD6}">
      <dsp:nvSpPr>
        <dsp:cNvPr id="0" name=""/>
        <dsp:cNvSpPr/>
      </dsp:nvSpPr>
      <dsp:spPr>
        <a:xfrm>
          <a:off x="4782337" y="414384"/>
          <a:ext cx="1544062" cy="1544062"/>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24A12-D549-4137-B51D-9BEF79110C83}">
      <dsp:nvSpPr>
        <dsp:cNvPr id="0" name=""/>
        <dsp:cNvSpPr/>
      </dsp:nvSpPr>
      <dsp:spPr>
        <a:xfrm>
          <a:off x="5111400" y="743447"/>
          <a:ext cx="885937" cy="885937"/>
        </a:xfrm>
        <a:prstGeom prst="rect">
          <a:avLst/>
        </a:prstGeom>
        <a:blipFill>
          <a:blip xmlns:r="http://schemas.openxmlformats.org/officeDocument/2006/relationships" r:embed="rId4"/>
          <a:srcRect/>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7818E-F594-464C-BB3B-2DD21AECEC73}">
      <dsp:nvSpPr>
        <dsp:cNvPr id="0" name=""/>
        <dsp:cNvSpPr/>
      </dsp:nvSpPr>
      <dsp:spPr>
        <a:xfrm>
          <a:off x="3741057" y="1961833"/>
          <a:ext cx="3699523" cy="1534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2">
                  <a:lumMod val="50000"/>
                </a:schemeClr>
              </a:solidFill>
            </a:rPr>
            <a:t>Check out my blog:</a:t>
          </a:r>
          <a:br>
            <a:rPr lang="en-US" sz="1600" kern="1200" dirty="0">
              <a:solidFill>
                <a:schemeClr val="tx2">
                  <a:lumMod val="50000"/>
                </a:schemeClr>
              </a:solidFill>
            </a:rPr>
          </a:br>
          <a:r>
            <a:rPr lang="en-US" sz="1600" kern="1200" dirty="0">
              <a:solidFill>
                <a:schemeClr val="tx2">
                  <a:lumMod val="50000"/>
                </a:schemeClr>
              </a:solidFill>
              <a:hlinkClick xmlns:r="http://schemas.openxmlformats.org/officeDocument/2006/relationships" r:id="rId5">
                <a:extLst>
                  <a:ext uri="{A12FA001-AC4F-418D-AE19-62706E023703}">
                    <ahyp:hlinkClr xmlns:ahyp="http://schemas.microsoft.com/office/drawing/2018/hyperlinkcolor" val="tx"/>
                  </a:ext>
                </a:extLst>
              </a:hlinkClick>
            </a:rPr>
            <a:t>https://dataonwheels.wordpress.com/</a:t>
          </a:r>
          <a:endParaRPr lang="en-US" sz="1600" kern="1200" dirty="0">
            <a:solidFill>
              <a:schemeClr val="tx2">
                <a:lumMod val="50000"/>
              </a:schemeClr>
            </a:solidFill>
          </a:endParaRPr>
        </a:p>
      </dsp:txBody>
      <dsp:txXfrm>
        <a:off x="3741057" y="1961833"/>
        <a:ext cx="3699523" cy="1534424"/>
      </dsp:txXfrm>
    </dsp:sp>
    <dsp:sp modelId="{359E5C65-1FF7-432A-A0E1-B983E591DFA4}">
      <dsp:nvSpPr>
        <dsp:cNvPr id="0" name=""/>
        <dsp:cNvSpPr/>
      </dsp:nvSpPr>
      <dsp:spPr>
        <a:xfrm>
          <a:off x="8340693" y="561741"/>
          <a:ext cx="1544062" cy="1544062"/>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F13CF-69E5-44A3-8BE0-20BE4B4C6F95}">
      <dsp:nvSpPr>
        <dsp:cNvPr id="0" name=""/>
        <dsp:cNvSpPr/>
      </dsp:nvSpPr>
      <dsp:spPr>
        <a:xfrm>
          <a:off x="8669755" y="890803"/>
          <a:ext cx="885937" cy="885937"/>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93C27-17C0-4350-A7AB-2E8A7B754B0F}">
      <dsp:nvSpPr>
        <dsp:cNvPr id="0" name=""/>
        <dsp:cNvSpPr/>
      </dsp:nvSpPr>
      <dsp:spPr>
        <a:xfrm>
          <a:off x="7847099" y="2586741"/>
          <a:ext cx="253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2">
                  <a:lumMod val="50000"/>
                </a:schemeClr>
              </a:solidFill>
            </a:rPr>
            <a:t>Email me at:</a:t>
          </a:r>
          <a:br>
            <a:rPr lang="en-US" sz="1600" kern="1200" dirty="0">
              <a:solidFill>
                <a:schemeClr val="tx2">
                  <a:lumMod val="50000"/>
                </a:schemeClr>
              </a:solidFill>
            </a:rPr>
          </a:br>
          <a:r>
            <a:rPr lang="en-US" sz="1600" kern="1200" dirty="0">
              <a:solidFill>
                <a:schemeClr val="tx2">
                  <a:lumMod val="50000"/>
                </a:schemeClr>
              </a:solidFill>
            </a:rPr>
            <a:t>Kristyna@dataonwheels.com</a:t>
          </a:r>
        </a:p>
      </dsp:txBody>
      <dsp:txXfrm>
        <a:off x="7847099" y="2586741"/>
        <a:ext cx="2531250" cy="94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2F590-512B-4495-AE8F-3A54535761A4}"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041BE-10BF-4C0B-A8B3-BB3BFF0F3708}" type="slidenum">
              <a:rPr lang="en-US" smtClean="0"/>
              <a:t>‹#›</a:t>
            </a:fld>
            <a:endParaRPr lang="en-US"/>
          </a:p>
        </p:txBody>
      </p:sp>
    </p:spTree>
    <p:extLst>
      <p:ext uri="{BB962C8B-B14F-4D97-AF65-F5344CB8AC3E}">
        <p14:creationId xmlns:p14="http://schemas.microsoft.com/office/powerpoint/2010/main" val="78745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r.org/2017/04/how-companies-say-theyre-using-big-dat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3041BE-10BF-4C0B-A8B3-BB3BFF0F3708}" type="slidenum">
              <a:rPr lang="en-US" smtClean="0"/>
              <a:t>1</a:t>
            </a:fld>
            <a:endParaRPr lang="en-US"/>
          </a:p>
        </p:txBody>
      </p:sp>
    </p:spTree>
    <p:extLst>
      <p:ext uri="{BB962C8B-B14F-4D97-AF65-F5344CB8AC3E}">
        <p14:creationId xmlns:p14="http://schemas.microsoft.com/office/powerpoint/2010/main" val="269475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a</a:t>
            </a:r>
            <a:r>
              <a:rPr lang="en-US" dirty="0">
                <a:hlinkClick r:id="rId3"/>
              </a:rPr>
              <a:t> study by Harvard Business Review</a:t>
            </a:r>
            <a:r>
              <a:rPr lang="en-US" dirty="0"/>
              <a:t>, Fortune 1000 executives have seen the most value by aiming to decrease expenses. The second highest is by finding new innovation avenues. Decreasing expenses is great, it allows your company to lower overhead costs of operation and increase profit margin. However, there is only so much overhead you can eliminate which is why finding new innovation avenues will be the long term ROI from using big data. </a:t>
            </a:r>
          </a:p>
        </p:txBody>
      </p:sp>
      <p:sp>
        <p:nvSpPr>
          <p:cNvPr id="4" name="Slide Number Placeholder 3"/>
          <p:cNvSpPr>
            <a:spLocks noGrp="1"/>
          </p:cNvSpPr>
          <p:nvPr>
            <p:ph type="sldNum" sz="quarter" idx="5"/>
          </p:nvPr>
        </p:nvSpPr>
        <p:spPr/>
        <p:txBody>
          <a:bodyPr/>
          <a:lstStyle/>
          <a:p>
            <a:fld id="{F23041BE-10BF-4C0B-A8B3-BB3BFF0F3708}" type="slidenum">
              <a:rPr lang="en-US" smtClean="0"/>
              <a:t>11</a:t>
            </a:fld>
            <a:endParaRPr lang="en-US"/>
          </a:p>
        </p:txBody>
      </p:sp>
    </p:spTree>
    <p:extLst>
      <p:ext uri="{BB962C8B-B14F-4D97-AF65-F5344CB8AC3E}">
        <p14:creationId xmlns:p14="http://schemas.microsoft.com/office/powerpoint/2010/main" val="41859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3041BE-10BF-4C0B-A8B3-BB3BFF0F3708}" type="slidenum">
              <a:rPr lang="en-US" smtClean="0"/>
              <a:t>3</a:t>
            </a:fld>
            <a:endParaRPr lang="en-US"/>
          </a:p>
        </p:txBody>
      </p:sp>
    </p:spTree>
    <p:extLst>
      <p:ext uri="{BB962C8B-B14F-4D97-AF65-F5344CB8AC3E}">
        <p14:creationId xmlns:p14="http://schemas.microsoft.com/office/powerpoint/2010/main" val="94597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3041BE-10BF-4C0B-A8B3-BB3BFF0F3708}" type="slidenum">
              <a:rPr lang="en-US" smtClean="0"/>
              <a:t>4</a:t>
            </a:fld>
            <a:endParaRPr lang="en-US"/>
          </a:p>
        </p:txBody>
      </p:sp>
    </p:spTree>
    <p:extLst>
      <p:ext uri="{BB962C8B-B14F-4D97-AF65-F5344CB8AC3E}">
        <p14:creationId xmlns:p14="http://schemas.microsoft.com/office/powerpoint/2010/main" val="346205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turn our millions of dollars worth of data into actionable insights, we need to tell a story with it. Why a story? Storytelling has been and is a vital way humans understand and share the world around them. If numbers were as interesting and memorable as stories, our classic works of art would be the Pythagorean theorem instead of the Iliad and Odyssey. </a:t>
            </a:r>
          </a:p>
        </p:txBody>
      </p:sp>
      <p:sp>
        <p:nvSpPr>
          <p:cNvPr id="4" name="Slide Number Placeholder 3"/>
          <p:cNvSpPr>
            <a:spLocks noGrp="1"/>
          </p:cNvSpPr>
          <p:nvPr>
            <p:ph type="sldNum" sz="quarter" idx="5"/>
          </p:nvPr>
        </p:nvSpPr>
        <p:spPr/>
        <p:txBody>
          <a:bodyPr/>
          <a:lstStyle/>
          <a:p>
            <a:fld id="{F23041BE-10BF-4C0B-A8B3-BB3BFF0F3708}" type="slidenum">
              <a:rPr lang="en-US" smtClean="0"/>
              <a:t>5</a:t>
            </a:fld>
            <a:endParaRPr lang="en-US"/>
          </a:p>
        </p:txBody>
      </p:sp>
    </p:spTree>
    <p:extLst>
      <p:ext uri="{BB962C8B-B14F-4D97-AF65-F5344CB8AC3E}">
        <p14:creationId xmlns:p14="http://schemas.microsoft.com/office/powerpoint/2010/main" val="428421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Listening to a story engages multiple parts of the brain, which is why listening to your great aunt's story for hours is exhausting, but also why stories are more memorable. Here are the parts of the brain engaged when you hear a story:</a:t>
            </a:r>
          </a:p>
          <a:p>
            <a:pPr>
              <a:buFont typeface="Arial" panose="020B0604020202020204" pitchFamily="34" charset="0"/>
              <a:buChar char="•"/>
            </a:pPr>
            <a:r>
              <a:rPr lang="en-US" dirty="0"/>
              <a:t>Wernicke's area (language)</a:t>
            </a:r>
          </a:p>
          <a:p>
            <a:pPr>
              <a:buFont typeface="Arial" panose="020B0604020202020204" pitchFamily="34" charset="0"/>
              <a:buChar char="•"/>
            </a:pPr>
            <a:r>
              <a:rPr lang="en-US" dirty="0"/>
              <a:t>Amygdala (emotions)</a:t>
            </a:r>
          </a:p>
          <a:p>
            <a:pPr>
              <a:buFont typeface="Arial" panose="020B0604020202020204" pitchFamily="34" charset="0"/>
              <a:buChar char="•"/>
            </a:pPr>
            <a:r>
              <a:rPr lang="en-US" dirty="0"/>
              <a:t>Minor neurons (empathizing)</a:t>
            </a:r>
          </a:p>
          <a:p>
            <a:endParaRPr lang="en-US" dirty="0"/>
          </a:p>
        </p:txBody>
      </p:sp>
      <p:sp>
        <p:nvSpPr>
          <p:cNvPr id="4" name="Slide Number Placeholder 3"/>
          <p:cNvSpPr>
            <a:spLocks noGrp="1"/>
          </p:cNvSpPr>
          <p:nvPr>
            <p:ph type="sldNum" sz="quarter" idx="5"/>
          </p:nvPr>
        </p:nvSpPr>
        <p:spPr/>
        <p:txBody>
          <a:bodyPr/>
          <a:lstStyle/>
          <a:p>
            <a:fld id="{F23041BE-10BF-4C0B-A8B3-BB3BFF0F3708}" type="slidenum">
              <a:rPr lang="en-US" smtClean="0"/>
              <a:t>6</a:t>
            </a:fld>
            <a:endParaRPr lang="en-US"/>
          </a:p>
        </p:txBody>
      </p:sp>
    </p:spTree>
    <p:extLst>
      <p:ext uri="{BB962C8B-B14F-4D97-AF65-F5344CB8AC3E}">
        <p14:creationId xmlns:p14="http://schemas.microsoft.com/office/powerpoint/2010/main" val="329869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hippocampus (short-term memory storage) is more likely to push stories into long-term memory than numbers because they engage multiple areas of your brain. This is why so many math classes include word problems. Thankfully, visualizing your data doesn't need to be like a math test. </a:t>
            </a:r>
          </a:p>
        </p:txBody>
      </p:sp>
      <p:sp>
        <p:nvSpPr>
          <p:cNvPr id="4" name="Slide Number Placeholder 3"/>
          <p:cNvSpPr>
            <a:spLocks noGrp="1"/>
          </p:cNvSpPr>
          <p:nvPr>
            <p:ph type="sldNum" sz="quarter" idx="5"/>
          </p:nvPr>
        </p:nvSpPr>
        <p:spPr/>
        <p:txBody>
          <a:bodyPr/>
          <a:lstStyle/>
          <a:p>
            <a:fld id="{F23041BE-10BF-4C0B-A8B3-BB3BFF0F3708}" type="slidenum">
              <a:rPr lang="en-US" smtClean="0"/>
              <a:t>7</a:t>
            </a:fld>
            <a:endParaRPr lang="en-US"/>
          </a:p>
        </p:txBody>
      </p:sp>
    </p:spTree>
    <p:extLst>
      <p:ext uri="{BB962C8B-B14F-4D97-AF65-F5344CB8AC3E}">
        <p14:creationId xmlns:p14="http://schemas.microsoft.com/office/powerpoint/2010/main" val="38268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powers the visualizations that can communicate your story clearly and memorably. Similar to a picture book, a good report will quickly communicate a story and a great report will help you change that story through actionable insights. So how do we go from numbers to a story? From math class to lit? Through connecting visuals and numbers to elements of a story. Every story contains a few common elements: characters, setting, conflict, and resolution. </a:t>
            </a:r>
          </a:p>
        </p:txBody>
      </p:sp>
      <p:sp>
        <p:nvSpPr>
          <p:cNvPr id="4" name="Slide Number Placeholder 3"/>
          <p:cNvSpPr>
            <a:spLocks noGrp="1"/>
          </p:cNvSpPr>
          <p:nvPr>
            <p:ph type="sldNum" sz="quarter" idx="5"/>
          </p:nvPr>
        </p:nvSpPr>
        <p:spPr/>
        <p:txBody>
          <a:bodyPr/>
          <a:lstStyle/>
          <a:p>
            <a:fld id="{F23041BE-10BF-4C0B-A8B3-BB3BFF0F3708}" type="slidenum">
              <a:rPr lang="en-US" smtClean="0"/>
              <a:t>8</a:t>
            </a:fld>
            <a:endParaRPr lang="en-US"/>
          </a:p>
        </p:txBody>
      </p:sp>
    </p:spTree>
    <p:extLst>
      <p:ext uri="{BB962C8B-B14F-4D97-AF65-F5344CB8AC3E}">
        <p14:creationId xmlns:p14="http://schemas.microsoft.com/office/powerpoint/2010/main" val="118254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imagine you have seen a downward trend in sales from Texas for smart cars. The characters would be your previous and current customers in Texas, setting is the timeline of the downward trend and the customers across the country, conflict may be that news stations in Texas ran a story about hackers getting into smart cars, and resolution may be to advertise a security patch through local news stations in Texas. There may not be a conflict in your story (maybe you're exceeding your goals), so that section can be skipped in favor of focusing on what is going well. </a:t>
            </a:r>
          </a:p>
        </p:txBody>
      </p:sp>
      <p:sp>
        <p:nvSpPr>
          <p:cNvPr id="4" name="Slide Number Placeholder 3"/>
          <p:cNvSpPr>
            <a:spLocks noGrp="1"/>
          </p:cNvSpPr>
          <p:nvPr>
            <p:ph type="sldNum" sz="quarter" idx="5"/>
          </p:nvPr>
        </p:nvSpPr>
        <p:spPr/>
        <p:txBody>
          <a:bodyPr/>
          <a:lstStyle/>
          <a:p>
            <a:fld id="{F23041BE-10BF-4C0B-A8B3-BB3BFF0F3708}" type="slidenum">
              <a:rPr lang="en-US" smtClean="0"/>
              <a:t>9</a:t>
            </a:fld>
            <a:endParaRPr lang="en-US"/>
          </a:p>
        </p:txBody>
      </p:sp>
    </p:spTree>
    <p:extLst>
      <p:ext uri="{BB962C8B-B14F-4D97-AF65-F5344CB8AC3E}">
        <p14:creationId xmlns:p14="http://schemas.microsoft.com/office/powerpoint/2010/main" val="2250373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this approach does not need to be all or nothing. It can be as simple as looking for patterns in your personal life like spending more money on ice cream deliveries after watching sad movies. A simple cost-saving would be to stock up on ice cream in advance and avoid the delivery fees. Finding a new innovation source may look like watching romantic comedies instead of sad movies or switching to popcorn which is much more cost effective. </a:t>
            </a:r>
          </a:p>
        </p:txBody>
      </p:sp>
      <p:sp>
        <p:nvSpPr>
          <p:cNvPr id="4" name="Slide Number Placeholder 3"/>
          <p:cNvSpPr>
            <a:spLocks noGrp="1"/>
          </p:cNvSpPr>
          <p:nvPr>
            <p:ph type="sldNum" sz="quarter" idx="5"/>
          </p:nvPr>
        </p:nvSpPr>
        <p:spPr/>
        <p:txBody>
          <a:bodyPr/>
          <a:lstStyle/>
          <a:p>
            <a:fld id="{F23041BE-10BF-4C0B-A8B3-BB3BFF0F3708}" type="slidenum">
              <a:rPr lang="en-US" smtClean="0"/>
              <a:t>10</a:t>
            </a:fld>
            <a:endParaRPr lang="en-US"/>
          </a:p>
        </p:txBody>
      </p:sp>
    </p:spTree>
    <p:extLst>
      <p:ext uri="{BB962C8B-B14F-4D97-AF65-F5344CB8AC3E}">
        <p14:creationId xmlns:p14="http://schemas.microsoft.com/office/powerpoint/2010/main" val="111703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1340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75045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47870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698058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4596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85530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479740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Data On Wheels</a:t>
            </a:r>
            <a:endParaRPr lang="en-US" dirty="0"/>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71737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36582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24AB6-689F-4D94-89E3-667E6F78A9F8}"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90532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24AB6-689F-4D94-89E3-667E6F78A9F8}"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420015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24AB6-689F-4D94-89E3-667E6F78A9F8}" type="datetimeFigureOut">
              <a:rPr lang="en-US" smtClean="0"/>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88500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24AB6-689F-4D94-89E3-667E6F78A9F8}" type="datetimeFigureOut">
              <a:rPr lang="en-US" smtClean="0"/>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369617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24AB6-689F-4D94-89E3-667E6F78A9F8}" type="datetimeFigureOut">
              <a:rPr lang="en-US" smtClean="0"/>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29651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24AB6-689F-4D94-89E3-667E6F78A9F8}"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1034383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24AB6-689F-4D94-89E3-667E6F78A9F8}"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349C-6C77-4145-8ACB-E361179CA65F}" type="slidenum">
              <a:rPr lang="en-US" smtClean="0"/>
              <a:t>‹#›</a:t>
            </a:fld>
            <a:endParaRPr lang="en-US"/>
          </a:p>
        </p:txBody>
      </p:sp>
    </p:spTree>
    <p:extLst>
      <p:ext uri="{BB962C8B-B14F-4D97-AF65-F5344CB8AC3E}">
        <p14:creationId xmlns:p14="http://schemas.microsoft.com/office/powerpoint/2010/main" val="292541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424AB6-689F-4D94-89E3-667E6F78A9F8}" type="datetimeFigureOut">
              <a:rPr lang="en-US" smtClean="0"/>
              <a:t>9/8/2022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Data On Wheels</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6D349C-6C77-4145-8ACB-E361179CA65F}" type="slidenum">
              <a:rPr lang="en-US" smtClean="0"/>
              <a:t>‹#›</a:t>
            </a:fld>
            <a:endParaRPr lang="en-US"/>
          </a:p>
        </p:txBody>
      </p:sp>
    </p:spTree>
    <p:extLst>
      <p:ext uri="{BB962C8B-B14F-4D97-AF65-F5344CB8AC3E}">
        <p14:creationId xmlns:p14="http://schemas.microsoft.com/office/powerpoint/2010/main" val="2302691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ristyna-hughes-dataonwheels/" TargetMode="External"/><Relationship Id="rId2" Type="http://schemas.openxmlformats.org/officeDocument/2006/relationships/hyperlink" Target="https://dataonwheels.wordpress.com/"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566057" y="2135011"/>
            <a:ext cx="7600143" cy="772886"/>
          </a:xfrm>
        </p:spPr>
        <p:txBody>
          <a:bodyPr>
            <a:normAutofit/>
          </a:bodyPr>
          <a:lstStyle/>
          <a:p>
            <a:pPr algn="l">
              <a:lnSpc>
                <a:spcPct val="90000"/>
              </a:lnSpc>
            </a:pPr>
            <a:r>
              <a:rPr lang="en-US" sz="3600" dirty="0">
                <a:latin typeface="Arial" panose="020B0604020202020204" pitchFamily="34" charset="0"/>
                <a:cs typeface="Arial" panose="020B0604020202020204" pitchFamily="34" charset="0"/>
              </a:rPr>
              <a:t>Storytelling with Data</a:t>
            </a:r>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566057" y="3218222"/>
            <a:ext cx="4335468" cy="466676"/>
          </a:xfrm>
        </p:spPr>
        <p:txBody>
          <a:bodyPr>
            <a:normAutofit/>
          </a:bodyPr>
          <a:lstStyle/>
          <a:p>
            <a:pPr algn="l"/>
            <a:r>
              <a:rPr lang="en-US" sz="2000" dirty="0">
                <a:latin typeface="Arial" panose="020B0604020202020204" pitchFamily="34" charset="0"/>
                <a:cs typeface="Arial" panose="020B0604020202020204" pitchFamily="34" charset="0"/>
              </a:rPr>
              <a:t>Kristyna Hughes</a:t>
            </a:r>
          </a:p>
        </p:txBody>
      </p:sp>
      <p:pic>
        <p:nvPicPr>
          <p:cNvPr id="6" name="Picture 5" descr="A picture containing text, watch&#10;&#10;Description automatically generated">
            <a:extLst>
              <a:ext uri="{FF2B5EF4-FFF2-40B4-BE49-F238E27FC236}">
                <a16:creationId xmlns:a16="http://schemas.microsoft.com/office/drawing/2014/main" id="{04D62587-E723-3757-115D-59C422425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9264"/>
            <a:ext cx="2068286" cy="2073657"/>
          </a:xfrm>
          <a:prstGeom prst="rect">
            <a:avLst/>
          </a:prstGeom>
        </p:spPr>
      </p:pic>
    </p:spTree>
    <p:extLst>
      <p:ext uri="{BB962C8B-B14F-4D97-AF65-F5344CB8AC3E}">
        <p14:creationId xmlns:p14="http://schemas.microsoft.com/office/powerpoint/2010/main" val="2999736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Building a Data-Driven Culture</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658782" y="1539981"/>
            <a:ext cx="5212852" cy="4316585"/>
          </a:xfrm>
        </p:spPr>
        <p:txBody>
          <a:bodyPr>
            <a:normAutofit/>
          </a:bodyPr>
          <a:lstStyle/>
          <a:p>
            <a:r>
              <a:rPr lang="en-US" sz="2400" dirty="0">
                <a:solidFill>
                  <a:schemeClr val="tx2"/>
                </a:solidFill>
                <a:latin typeface="Source Sans Pro SemiBold"/>
              </a:rPr>
              <a:t>Trust in data, visuals, and storytellers is key</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Start small</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Look for patterns in your daily life</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Tie every decision back to data</a:t>
            </a:r>
          </a:p>
          <a:p>
            <a:pPr marL="0" indent="0">
              <a:buNone/>
            </a:pPr>
            <a:br>
              <a:rPr lang="en-US" sz="2400" dirty="0">
                <a:solidFill>
                  <a:schemeClr val="tx2"/>
                </a:solidFill>
                <a:latin typeface="Source Sans Pro SemiBold"/>
              </a:rPr>
            </a:br>
            <a:endParaRPr lang="en-US" sz="2400" dirty="0">
              <a:solidFill>
                <a:schemeClr val="tx2"/>
              </a:solidFill>
              <a:latin typeface="Source Sans Pro SemiBold"/>
            </a:endParaRPr>
          </a:p>
          <a:p>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5" name="Picture 4">
            <a:extLst>
              <a:ext uri="{FF2B5EF4-FFF2-40B4-BE49-F238E27FC236}">
                <a16:creationId xmlns:a16="http://schemas.microsoft.com/office/drawing/2014/main" id="{ADAE936B-6008-CA56-69E0-6886FEAF3C06}"/>
              </a:ext>
            </a:extLst>
          </p:cNvPr>
          <p:cNvPicPr>
            <a:picLocks noChangeAspect="1"/>
          </p:cNvPicPr>
          <p:nvPr/>
        </p:nvPicPr>
        <p:blipFill>
          <a:blip r:embed="rId4"/>
          <a:stretch>
            <a:fillRect/>
          </a:stretch>
        </p:blipFill>
        <p:spPr>
          <a:xfrm>
            <a:off x="6350318" y="1539981"/>
            <a:ext cx="4709568" cy="3551228"/>
          </a:xfrm>
          <a:prstGeom prst="rect">
            <a:avLst/>
          </a:prstGeom>
        </p:spPr>
      </p:pic>
    </p:spTree>
    <p:extLst>
      <p:ext uri="{BB962C8B-B14F-4D97-AF65-F5344CB8AC3E}">
        <p14:creationId xmlns:p14="http://schemas.microsoft.com/office/powerpoint/2010/main" val="203971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Getting the ROI on Data</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3006969" y="6100900"/>
            <a:ext cx="3737811" cy="968043"/>
          </a:xfrm>
        </p:spPr>
        <p:txBody>
          <a:bodyPr>
            <a:normAutofit/>
          </a:bodyPr>
          <a:lstStyle/>
          <a:p>
            <a:pPr marL="0" indent="0">
              <a:buNone/>
            </a:pPr>
            <a:r>
              <a:rPr lang="en-US" sz="2400" dirty="0">
                <a:solidFill>
                  <a:schemeClr val="tx2"/>
                </a:solidFill>
                <a:latin typeface="Source Sans Pro SemiBold"/>
              </a:rPr>
              <a:t>Harvard Business Review</a:t>
            </a:r>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3074" name="Picture 2" descr="W170424_BEAN_HOWFORTUNE">
            <a:extLst>
              <a:ext uri="{FF2B5EF4-FFF2-40B4-BE49-F238E27FC236}">
                <a16:creationId xmlns:a16="http://schemas.microsoft.com/office/drawing/2014/main" id="{2B1B9586-1424-3DF8-3930-AB40A9921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33" y="1109873"/>
            <a:ext cx="8279098" cy="499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a:t>Demo Time!</a:t>
            </a:r>
          </a:p>
        </p:txBody>
      </p:sp>
      <p:pic>
        <p:nvPicPr>
          <p:cNvPr id="16" name="Graphic 15" descr="Play">
            <a:extLst>
              <a:ext uri="{FF2B5EF4-FFF2-40B4-BE49-F238E27FC236}">
                <a16:creationId xmlns:a16="http://schemas.microsoft.com/office/drawing/2014/main" id="{FCF714AE-700B-2DA3-DE66-B7D3758DB6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229022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a:t>Questions?</a:t>
            </a:r>
          </a:p>
        </p:txBody>
      </p:sp>
      <p:sp>
        <p:nvSpPr>
          <p:cNvPr id="31" name="Isosceles Triangle 30">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6" name="Graphic 15" descr="Questions">
            <a:extLst>
              <a:ext uri="{FF2B5EF4-FFF2-40B4-BE49-F238E27FC236}">
                <a16:creationId xmlns:a16="http://schemas.microsoft.com/office/drawing/2014/main" id="{2C756BA0-A1AC-C1F8-860D-456BAD832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186457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Additional Resources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658782" y="1189069"/>
            <a:ext cx="10618818" cy="4667498"/>
          </a:xfrm>
        </p:spPr>
        <p:txBody>
          <a:bodyPr>
            <a:normAutofit fontScale="85000" lnSpcReduction="20000"/>
          </a:bodyPr>
          <a:lstStyle/>
          <a:p>
            <a:r>
              <a:rPr lang="en-US" sz="2400" dirty="0">
                <a:solidFill>
                  <a:schemeClr val="tx2"/>
                </a:solidFill>
                <a:latin typeface="Source Sans Pro SemiBold"/>
              </a:rPr>
              <a:t>https://online.hbs.edu/blog/post/data-storytelling</a:t>
            </a:r>
          </a:p>
          <a:p>
            <a:r>
              <a:rPr lang="en-US" sz="2400" dirty="0">
                <a:solidFill>
                  <a:schemeClr val="tx2"/>
                </a:solidFill>
                <a:latin typeface="Source Sans Pro SemiBold"/>
              </a:rPr>
              <a:t>https://hbr.org/2013/04/how-to-tell-a-story-with-data</a:t>
            </a:r>
          </a:p>
          <a:p>
            <a:r>
              <a:rPr lang="en-US" sz="2400" dirty="0">
                <a:solidFill>
                  <a:schemeClr val="tx2"/>
                </a:solidFill>
                <a:latin typeface="Source Sans Pro SemiBold"/>
              </a:rPr>
              <a:t>https://www.northeastern.edu/graduate/blog/blog-how-to-tell-stories-with-data/</a:t>
            </a:r>
          </a:p>
          <a:p>
            <a:r>
              <a:rPr lang="en-US" sz="2400" dirty="0">
                <a:solidFill>
                  <a:schemeClr val="tx2"/>
                </a:solidFill>
                <a:latin typeface="Source Sans Pro SemiBold"/>
              </a:rPr>
              <a:t>https://www.datavis.ca/gallery/lie-factor.php</a:t>
            </a:r>
          </a:p>
          <a:p>
            <a:r>
              <a:rPr lang="en-US" sz="2400" dirty="0">
                <a:solidFill>
                  <a:schemeClr val="tx2"/>
                </a:solidFill>
                <a:latin typeface="Source Sans Pro SemiBold"/>
              </a:rPr>
              <a:t>https://webtribunal.net/blog/cloud-computing-statistics/</a:t>
            </a:r>
          </a:p>
          <a:p>
            <a:r>
              <a:rPr lang="en-US" sz="2400" dirty="0">
                <a:solidFill>
                  <a:schemeClr val="tx2"/>
                </a:solidFill>
                <a:latin typeface="Source Sans Pro SemiBold"/>
              </a:rPr>
              <a:t>https://www.intersystems.com/data-excellence-blog/whos-spending-money-on-big-data/</a:t>
            </a:r>
          </a:p>
          <a:p>
            <a:r>
              <a:rPr lang="en-US" sz="2400" dirty="0">
                <a:solidFill>
                  <a:schemeClr val="tx2"/>
                </a:solidFill>
                <a:latin typeface="Source Sans Pro SemiBold"/>
              </a:rPr>
              <a:t>https://foundryco.com/tools-for-marketers/research-data-and-analytics/</a:t>
            </a:r>
          </a:p>
          <a:p>
            <a:r>
              <a:rPr lang="en-US" sz="2400" dirty="0">
                <a:solidFill>
                  <a:schemeClr val="tx2"/>
                </a:solidFill>
                <a:latin typeface="Source Sans Pro SemiBold"/>
              </a:rPr>
              <a:t>https://hbr.org/2017/04/how-companies-say-theyre-using-big-data</a:t>
            </a:r>
          </a:p>
          <a:p>
            <a:r>
              <a:rPr lang="en-US" sz="2400" dirty="0">
                <a:solidFill>
                  <a:schemeClr val="tx2"/>
                </a:solidFill>
                <a:latin typeface="Source Sans Pro SemiBold"/>
              </a:rPr>
              <a:t>https://online.hbs.edu/blog/post/data-driven-decision-making</a:t>
            </a:r>
          </a:p>
          <a:p>
            <a:r>
              <a:rPr lang="en-US" sz="2400" dirty="0">
                <a:solidFill>
                  <a:schemeClr val="tx2"/>
                </a:solidFill>
                <a:latin typeface="Source Sans Pro SemiBold"/>
              </a:rPr>
              <a:t>https://www.pwc.com/us/en/services/consulting/cloud-digital/data-analytics.html</a:t>
            </a:r>
            <a:br>
              <a:rPr lang="en-US" sz="2400" dirty="0">
                <a:solidFill>
                  <a:schemeClr val="tx2"/>
                </a:solidFill>
                <a:latin typeface="Source Sans Pro SemiBold"/>
              </a:rPr>
            </a:br>
            <a:endParaRPr lang="en-US" sz="2400" dirty="0">
              <a:solidFill>
                <a:schemeClr val="tx2"/>
              </a:solidFill>
              <a:latin typeface="Source Sans Pro SemiBold"/>
            </a:endParaRPr>
          </a:p>
          <a:p>
            <a:pPr marL="0" indent="0">
              <a:buNone/>
            </a:pPr>
            <a:br>
              <a:rPr lang="en-US" sz="2400" dirty="0">
                <a:solidFill>
                  <a:schemeClr val="tx2"/>
                </a:solidFill>
                <a:latin typeface="Source Sans Pro SemiBold"/>
              </a:rPr>
            </a:br>
            <a:endParaRPr lang="en-US" sz="2400" dirty="0">
              <a:solidFill>
                <a:schemeClr val="tx2"/>
              </a:solidFill>
              <a:latin typeface="Source Sans Pro SemiBold"/>
            </a:endParaRPr>
          </a:p>
          <a:p>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244118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17">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86933" y="609600"/>
            <a:ext cx="10197494" cy="1099457"/>
          </a:xfrm>
        </p:spPr>
        <p:txBody>
          <a:bodyPr>
            <a:normAutofit/>
          </a:bodyPr>
          <a:lstStyle/>
          <a:p>
            <a:r>
              <a:rPr lang="en-US" dirty="0"/>
              <a:t>Don’t forget to connect, thanks for listening!</a:t>
            </a:r>
          </a:p>
        </p:txBody>
      </p:sp>
      <p:sp>
        <p:nvSpPr>
          <p:cNvPr id="51" name="Isosceles Triangle 19">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1">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4105110077"/>
              </p:ext>
            </p:extLst>
          </p:nvPr>
        </p:nvGraphicFramePr>
        <p:xfrm>
          <a:off x="867833" y="1966459"/>
          <a:ext cx="10456334"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79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About Me ~ Kristyna Hughes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842596" y="1014812"/>
            <a:ext cx="10512217" cy="4694720"/>
          </a:xfrm>
        </p:spPr>
        <p:txBody>
          <a:bodyPr>
            <a:normAutofit/>
          </a:bodyPr>
          <a:lstStyle/>
          <a:p>
            <a:r>
              <a:rPr lang="en-US" dirty="0">
                <a:solidFill>
                  <a:schemeClr val="tx2"/>
                </a:solidFill>
                <a:latin typeface="Source Sans Pro SemiBold"/>
              </a:rPr>
              <a:t>Senior d</a:t>
            </a:r>
            <a:r>
              <a:rPr lang="en-US" sz="1800" dirty="0">
                <a:solidFill>
                  <a:schemeClr val="tx2"/>
                </a:solidFill>
                <a:latin typeface="Source Sans Pro SemiBold"/>
              </a:rPr>
              <a:t>ata &amp; analytics consultant at 3Cloud</a:t>
            </a:r>
            <a:br>
              <a:rPr lang="en-US" sz="1800" dirty="0">
                <a:solidFill>
                  <a:schemeClr val="tx2"/>
                </a:solidFill>
                <a:latin typeface="Source Sans Pro SemiBold"/>
              </a:rPr>
            </a:br>
            <a:endParaRPr lang="en-US" sz="1800" dirty="0">
              <a:solidFill>
                <a:schemeClr val="tx2"/>
              </a:solidFill>
              <a:latin typeface="Source Sans Pro SemiBold"/>
            </a:endParaRPr>
          </a:p>
          <a:p>
            <a:r>
              <a:rPr lang="en-US" sz="1800" dirty="0">
                <a:solidFill>
                  <a:schemeClr val="tx2"/>
                </a:solidFill>
                <a:latin typeface="Source Sans Pro SemiBold"/>
              </a:rPr>
              <a:t>Partners with </a:t>
            </a:r>
            <a:r>
              <a:rPr lang="en-US" sz="1800" dirty="0" err="1">
                <a:solidFill>
                  <a:schemeClr val="tx2"/>
                </a:solidFill>
                <a:latin typeface="Source Sans Pro SemiBold"/>
              </a:rPr>
              <a:t>Enertia</a:t>
            </a:r>
            <a:r>
              <a:rPr lang="en-US" sz="1800" dirty="0">
                <a:solidFill>
                  <a:schemeClr val="tx2"/>
                </a:solidFill>
                <a:latin typeface="Source Sans Pro SemiBold"/>
              </a:rPr>
              <a:t> to provide Power BI training </a:t>
            </a:r>
            <a:br>
              <a:rPr lang="en-US" sz="1800" dirty="0">
                <a:solidFill>
                  <a:schemeClr val="tx2"/>
                </a:solidFill>
                <a:latin typeface="Source Sans Pro SemiBold"/>
              </a:rPr>
            </a:br>
            <a:endParaRPr lang="en-US" sz="1800" dirty="0">
              <a:solidFill>
                <a:schemeClr val="tx2"/>
              </a:solidFill>
              <a:latin typeface="Source Sans Pro SemiBold"/>
            </a:endParaRPr>
          </a:p>
          <a:p>
            <a:r>
              <a:rPr lang="en-US" sz="1800" dirty="0">
                <a:solidFill>
                  <a:schemeClr val="tx2"/>
                </a:solidFill>
                <a:latin typeface="Source Sans Pro SemiBold"/>
              </a:rPr>
              <a:t>Worked with </a:t>
            </a:r>
            <a:r>
              <a:rPr lang="en-US" dirty="0">
                <a:solidFill>
                  <a:schemeClr val="tx2"/>
                </a:solidFill>
                <a:latin typeface="Source Sans Pro SemiBold"/>
              </a:rPr>
              <a:t>Power BI since 2018</a:t>
            </a:r>
            <a:br>
              <a:rPr lang="en-US" sz="1800" dirty="0">
                <a:solidFill>
                  <a:schemeClr val="tx2"/>
                </a:solidFill>
                <a:latin typeface="Source Sans Pro SemiBold"/>
              </a:rPr>
            </a:br>
            <a:endParaRPr lang="en-US" sz="1800" dirty="0">
              <a:solidFill>
                <a:schemeClr val="tx2"/>
              </a:solidFill>
              <a:latin typeface="Source Sans Pro SemiBold"/>
            </a:endParaRPr>
          </a:p>
          <a:p>
            <a:r>
              <a:rPr lang="en-US" sz="1800" dirty="0">
                <a:solidFill>
                  <a:schemeClr val="tx2"/>
                </a:solidFill>
                <a:latin typeface="Source Sans Pro SemiBold"/>
              </a:rPr>
              <a:t>My experience includes implementing and managing enterprise-level Power BI instances, training teams on reporting best practices, learning new coding languages to hack into Power BI, and building templates for scalable analytics.</a:t>
            </a:r>
          </a:p>
          <a:p>
            <a:endParaRPr lang="en-US" sz="1800" dirty="0">
              <a:solidFill>
                <a:schemeClr val="tx2"/>
              </a:solidFill>
              <a:latin typeface="Source Sans Pro SemiBold"/>
            </a:endParaRPr>
          </a:p>
          <a:p>
            <a:r>
              <a:rPr lang="en-US" sz="1800" dirty="0">
                <a:solidFill>
                  <a:schemeClr val="tx2"/>
                </a:solidFill>
                <a:latin typeface="Source Sans Pro SemiBold"/>
              </a:rPr>
              <a:t>Check out my blog:</a:t>
            </a:r>
            <a:br>
              <a:rPr lang="en-US" sz="1800" dirty="0">
                <a:solidFill>
                  <a:schemeClr val="tx2"/>
                </a:solidFill>
                <a:latin typeface="Source Sans Pro SemiBold"/>
              </a:rPr>
            </a:br>
            <a:r>
              <a:rPr lang="en-US" sz="1800" dirty="0">
                <a:solidFill>
                  <a:schemeClr val="accent1"/>
                </a:solidFill>
                <a:latin typeface="Source Sans Pro SemiBold"/>
                <a:hlinkClick r:id="rId2">
                  <a:extLst>
                    <a:ext uri="{A12FA001-AC4F-418D-AE19-62706E023703}">
                      <ahyp:hlinkClr xmlns:ahyp="http://schemas.microsoft.com/office/drawing/2018/hyperlinkcolor" val="tx"/>
                    </a:ext>
                  </a:extLst>
                </a:hlinkClick>
              </a:rPr>
              <a:t>https://dataonwheels.wordpress.com/</a:t>
            </a:r>
            <a:endParaRPr lang="en-US" sz="1800" dirty="0">
              <a:solidFill>
                <a:schemeClr val="accent1"/>
              </a:solidFill>
              <a:latin typeface="Source Sans Pro SemiBold"/>
            </a:endParaRPr>
          </a:p>
          <a:p>
            <a:r>
              <a:rPr lang="en-US" sz="1800" dirty="0">
                <a:solidFill>
                  <a:schemeClr val="tx2"/>
                </a:solidFill>
                <a:latin typeface="Source Sans Pro SemiBold"/>
              </a:rPr>
              <a:t>Connect on LinkedIn: </a:t>
            </a:r>
            <a:br>
              <a:rPr lang="en-US" sz="1800" dirty="0">
                <a:solidFill>
                  <a:schemeClr val="tx2"/>
                </a:solidFill>
                <a:latin typeface="Source Sans Pro SemiBold"/>
              </a:rPr>
            </a:br>
            <a:r>
              <a:rPr lang="en-US" sz="1800" b="0" i="0" dirty="0">
                <a:solidFill>
                  <a:schemeClr val="accent1"/>
                </a:solidFill>
                <a:effectLst/>
                <a:latin typeface="-apple-system"/>
                <a:hlinkClick r:id="rId3">
                  <a:extLst>
                    <a:ext uri="{A12FA001-AC4F-418D-AE19-62706E023703}">
                      <ahyp:hlinkClr xmlns:ahyp="http://schemas.microsoft.com/office/drawing/2018/hyperlinkcolor" val="tx"/>
                    </a:ext>
                  </a:extLst>
                </a:hlinkClick>
              </a:rPr>
              <a:t>https://www.linkedin.com/in/kristyna-hughes-dataonwheels/</a:t>
            </a:r>
            <a:r>
              <a:rPr lang="en-US" sz="1800" b="0" i="0" dirty="0">
                <a:solidFill>
                  <a:schemeClr val="accent1"/>
                </a:solidFill>
                <a:effectLst/>
                <a:latin typeface="-apple-system"/>
              </a:rPr>
              <a:t> </a:t>
            </a:r>
            <a:endParaRPr lang="en-US" sz="1800" dirty="0">
              <a:solidFill>
                <a:schemeClr val="accent1"/>
              </a:solidFill>
              <a:latin typeface="Source Sans Pro SemiBold"/>
            </a:endParaRPr>
          </a:p>
          <a:p>
            <a:pPr marL="0" indent="0">
              <a:buNone/>
            </a:pPr>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9" name="Picture 8">
            <a:extLst>
              <a:ext uri="{FF2B5EF4-FFF2-40B4-BE49-F238E27FC236}">
                <a16:creationId xmlns:a16="http://schemas.microsoft.com/office/drawing/2014/main" id="{2D6C220E-60D4-6FF0-C730-883A2F395870}"/>
              </a:ext>
            </a:extLst>
          </p:cNvPr>
          <p:cNvPicPr>
            <a:picLocks noChangeAspect="1"/>
          </p:cNvPicPr>
          <p:nvPr/>
        </p:nvPicPr>
        <p:blipFill>
          <a:blip r:embed="rId5"/>
          <a:stretch>
            <a:fillRect/>
          </a:stretch>
        </p:blipFill>
        <p:spPr>
          <a:xfrm>
            <a:off x="10079169" y="4587239"/>
            <a:ext cx="1724378" cy="1769109"/>
          </a:xfrm>
          <a:prstGeom prst="rect">
            <a:avLst/>
          </a:prstGeom>
        </p:spPr>
      </p:pic>
    </p:spTree>
    <p:extLst>
      <p:ext uri="{BB962C8B-B14F-4D97-AF65-F5344CB8AC3E}">
        <p14:creationId xmlns:p14="http://schemas.microsoft.com/office/powerpoint/2010/main" val="94943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4416463" y="508131"/>
            <a:ext cx="5423896" cy="1320800"/>
          </a:xfrm>
        </p:spPr>
        <p:txBody>
          <a:bodyPr anchor="ctr">
            <a:normAutofit/>
          </a:bodyPr>
          <a:lstStyle/>
          <a:p>
            <a:r>
              <a:rPr lang="en-US" dirty="0"/>
              <a:t>Trends in Data Spending</a:t>
            </a:r>
          </a:p>
        </p:txBody>
      </p:sp>
      <p:pic>
        <p:nvPicPr>
          <p:cNvPr id="4" name="Graphic 3" descr="Upward trend">
            <a:extLst>
              <a:ext uri="{FF2B5EF4-FFF2-40B4-BE49-F238E27FC236}">
                <a16:creationId xmlns:a16="http://schemas.microsoft.com/office/drawing/2014/main" id="{4F125B7F-AFF3-EC20-E58F-3EFA71EBC6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878" y="1416524"/>
            <a:ext cx="3861905" cy="3861905"/>
          </a:xfrm>
          <a:prstGeom prst="rect">
            <a:avLst/>
          </a:pr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4640650" y="1905001"/>
            <a:ext cx="4975522" cy="4444868"/>
          </a:xfrm>
        </p:spPr>
        <p:txBody>
          <a:bodyPr>
            <a:normAutofit/>
          </a:bodyPr>
          <a:lstStyle/>
          <a:p>
            <a:pPr marL="0" indent="0">
              <a:buNone/>
            </a:pPr>
            <a:r>
              <a:rPr lang="en-US" dirty="0">
                <a:latin typeface="Source Sans Pro" panose="020B0604020202020204" pitchFamily="34" charset="0"/>
              </a:rPr>
              <a:t>In 2015, companies spent an average of </a:t>
            </a:r>
            <a:r>
              <a:rPr lang="en-US" b="1" dirty="0">
                <a:latin typeface="Source Sans Pro" panose="020B0604020202020204" pitchFamily="34" charset="0"/>
              </a:rPr>
              <a:t>$7.4M  </a:t>
            </a:r>
            <a:r>
              <a:rPr lang="en-US" dirty="0">
                <a:latin typeface="Source Sans Pro" panose="020B0604020202020204" pitchFamily="34" charset="0"/>
              </a:rPr>
              <a:t>on data-driven initiatives.</a:t>
            </a:r>
          </a:p>
          <a:p>
            <a:pPr marL="0" indent="0">
              <a:buNone/>
            </a:pPr>
            <a:endParaRPr lang="en-US" dirty="0">
              <a:latin typeface="Source Sans Pro" panose="020B0604020202020204" pitchFamily="34" charset="0"/>
            </a:endParaRPr>
          </a:p>
          <a:p>
            <a:pPr marL="0" indent="0">
              <a:buNone/>
            </a:pPr>
            <a:r>
              <a:rPr lang="en-US" dirty="0">
                <a:latin typeface="Source Sans Pro" panose="020B0604020202020204" pitchFamily="34" charset="0"/>
              </a:rPr>
              <a:t>In 2022, that number is up to </a:t>
            </a:r>
            <a:r>
              <a:rPr lang="en-US" b="1" dirty="0">
                <a:latin typeface="Source Sans Pro" panose="020B0604020202020204" pitchFamily="34" charset="0"/>
              </a:rPr>
              <a:t>$12.3M </a:t>
            </a:r>
            <a:r>
              <a:rPr lang="en-US" dirty="0">
                <a:latin typeface="Source Sans Pro" panose="020B0604020202020204" pitchFamily="34" charset="0"/>
              </a:rPr>
              <a:t>with 55% of executives estimating that budget will increase. </a:t>
            </a:r>
          </a:p>
          <a:p>
            <a:pPr marL="0" indent="0">
              <a:buNone/>
            </a:pPr>
            <a:endParaRPr lang="en-US" dirty="0">
              <a:latin typeface="Source Sans Pro" panose="020B0604020202020204" pitchFamily="34" charset="0"/>
            </a:endParaRPr>
          </a:p>
          <a:p>
            <a:pPr marL="0" indent="0">
              <a:buNone/>
            </a:pPr>
            <a:r>
              <a:rPr lang="en-US" dirty="0">
                <a:latin typeface="Source Sans Pro" panose="020B0604020202020204" pitchFamily="34" charset="0"/>
              </a:rPr>
              <a:t>That </a:t>
            </a:r>
            <a:r>
              <a:rPr lang="en-US" b="1" dirty="0">
                <a:latin typeface="Source Sans Pro" panose="020B0604020202020204" pitchFamily="34" charset="0"/>
              </a:rPr>
              <a:t>40%</a:t>
            </a:r>
            <a:r>
              <a:rPr lang="en-US" dirty="0">
                <a:latin typeface="Source Sans Pro" panose="020B0604020202020204" pitchFamily="34" charset="0"/>
              </a:rPr>
              <a:t> increase in budget highlights a clear priority on cultivating a data-driven culture</a:t>
            </a:r>
          </a:p>
          <a:p>
            <a:pPr marL="0" indent="0">
              <a:buNone/>
            </a:pPr>
            <a:endParaRPr lang="en-US" dirty="0">
              <a:latin typeface="Source Sans Pro" panose="020B0604020202020204" pitchFamily="34" charset="0"/>
            </a:endParaRPr>
          </a:p>
          <a:p>
            <a:pPr marL="0" indent="0">
              <a:buNone/>
            </a:pPr>
            <a:r>
              <a:rPr lang="en-US" dirty="0">
                <a:latin typeface="Source Sans Pro" panose="020B0604020202020204" pitchFamily="34" charset="0"/>
              </a:rPr>
              <a:t>88% of IT decision-makers believe collecting and analyzing data can fundamentally change their organization within 1-3 years. </a:t>
            </a:r>
          </a:p>
        </p:txBody>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13543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643467" y="816638"/>
            <a:ext cx="3367359" cy="5224724"/>
          </a:xfrm>
        </p:spPr>
        <p:txBody>
          <a:bodyPr anchor="ctr">
            <a:normAutofit/>
          </a:bodyPr>
          <a:lstStyle/>
          <a:p>
            <a:r>
              <a:rPr lang="en-US" dirty="0"/>
              <a:t>The</a:t>
            </a:r>
            <a:br>
              <a:rPr lang="en-US" dirty="0"/>
            </a:br>
            <a:r>
              <a:rPr lang="en-US" dirty="0"/>
              <a:t>Knowledge Gap</a:t>
            </a:r>
          </a:p>
        </p:txBody>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101389" y="816638"/>
            <a:ext cx="4172611" cy="5224724"/>
          </a:xfrm>
        </p:spPr>
        <p:txBody>
          <a:bodyPr anchor="ctr">
            <a:normAutofit/>
          </a:bodyPr>
          <a:lstStyle/>
          <a:p>
            <a:pPr marL="0" indent="0">
              <a:buNone/>
            </a:pPr>
            <a:r>
              <a:rPr lang="en-US" sz="2800" dirty="0"/>
              <a:t>“Lack of appropriate skill sets is a top challenge that IT decision-makers experience when making progress on their data strategies” </a:t>
            </a:r>
          </a:p>
          <a:p>
            <a:pPr marL="0" indent="0">
              <a:buNone/>
            </a:pPr>
            <a:r>
              <a:rPr lang="en-US" sz="2800" dirty="0"/>
              <a:t>– Foundry 2022</a:t>
            </a:r>
          </a:p>
        </p:txBody>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253164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5">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Isosceles Triangle 18">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697823" y="2878328"/>
            <a:ext cx="5394155" cy="1092875"/>
          </a:xfrm>
        </p:spPr>
        <p:txBody>
          <a:bodyPr vert="horz" lIns="91440" tIns="45720" rIns="91440" bIns="45720" rtlCol="0" anchor="b">
            <a:normAutofit fontScale="90000"/>
          </a:bodyPr>
          <a:lstStyle/>
          <a:p>
            <a:pPr>
              <a:lnSpc>
                <a:spcPct val="90000"/>
              </a:lnSpc>
            </a:pPr>
            <a:r>
              <a:rPr lang="en-US" sz="5400" dirty="0"/>
              <a:t>Covering the Gap</a:t>
            </a:r>
          </a:p>
        </p:txBody>
      </p:sp>
      <p:sp>
        <p:nvSpPr>
          <p:cNvPr id="26" name="Isosceles Triangle 25">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4" name="Picture 3">
            <a:extLst>
              <a:ext uri="{FF2B5EF4-FFF2-40B4-BE49-F238E27FC236}">
                <a16:creationId xmlns:a16="http://schemas.microsoft.com/office/drawing/2014/main" id="{4F8EB510-CE1D-2391-EFBA-0BBA400C849E}"/>
              </a:ext>
            </a:extLst>
          </p:cNvPr>
          <p:cNvPicPr>
            <a:picLocks noChangeAspect="1"/>
          </p:cNvPicPr>
          <p:nvPr/>
        </p:nvPicPr>
        <p:blipFill>
          <a:blip r:embed="rId4"/>
          <a:stretch>
            <a:fillRect/>
          </a:stretch>
        </p:blipFill>
        <p:spPr>
          <a:xfrm>
            <a:off x="6387020" y="1722708"/>
            <a:ext cx="3635055" cy="3939881"/>
          </a:xfrm>
          <a:prstGeom prst="rect">
            <a:avLst/>
          </a:prstGeom>
        </p:spPr>
      </p:pic>
    </p:spTree>
    <p:extLst>
      <p:ext uri="{BB962C8B-B14F-4D97-AF65-F5344CB8AC3E}">
        <p14:creationId xmlns:p14="http://schemas.microsoft.com/office/powerpoint/2010/main" val="133129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Storytelling – Engaging our Brains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658782" y="1539981"/>
            <a:ext cx="5212852" cy="4316585"/>
          </a:xfrm>
        </p:spPr>
        <p:txBody>
          <a:bodyPr>
            <a:normAutofit fontScale="92500" lnSpcReduction="10000"/>
          </a:bodyPr>
          <a:lstStyle/>
          <a:p>
            <a:r>
              <a:rPr lang="en-US" sz="2400" dirty="0">
                <a:solidFill>
                  <a:schemeClr val="tx2"/>
                </a:solidFill>
                <a:latin typeface="Source Sans Pro SemiBold"/>
              </a:rPr>
              <a:t>Wernicke’s area (language)</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Amygdala (emotions)</a:t>
            </a:r>
          </a:p>
          <a:p>
            <a:endParaRPr lang="en-US" sz="2400" dirty="0">
              <a:solidFill>
                <a:schemeClr val="tx2"/>
              </a:solidFill>
              <a:latin typeface="Source Sans Pro SemiBold"/>
            </a:endParaRPr>
          </a:p>
          <a:p>
            <a:r>
              <a:rPr lang="en-US" sz="2400" dirty="0">
                <a:solidFill>
                  <a:schemeClr val="tx2"/>
                </a:solidFill>
                <a:latin typeface="Source Sans Pro SemiBold"/>
              </a:rPr>
              <a:t>Minor neurons (empathizing)</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Hippocampus (short-term memory storage) </a:t>
            </a:r>
            <a:br>
              <a:rPr lang="en-US" sz="2400" dirty="0">
                <a:solidFill>
                  <a:schemeClr val="tx2"/>
                </a:solidFill>
                <a:latin typeface="Source Sans Pro SemiBold"/>
              </a:rPr>
            </a:br>
            <a:endParaRPr lang="en-US" sz="2400" dirty="0">
              <a:solidFill>
                <a:schemeClr val="tx2"/>
              </a:solidFill>
              <a:latin typeface="Source Sans Pro SemiBold"/>
            </a:endParaRPr>
          </a:p>
          <a:p>
            <a:pPr marL="0" indent="0">
              <a:buNone/>
            </a:pPr>
            <a:br>
              <a:rPr lang="en-US" sz="2400" dirty="0">
                <a:solidFill>
                  <a:schemeClr val="tx2"/>
                </a:solidFill>
                <a:latin typeface="Source Sans Pro SemiBold"/>
              </a:rPr>
            </a:br>
            <a:endParaRPr lang="en-US" sz="2400" dirty="0">
              <a:solidFill>
                <a:schemeClr val="tx2"/>
              </a:solidFill>
              <a:latin typeface="Source Sans Pro SemiBold"/>
            </a:endParaRPr>
          </a:p>
          <a:p>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6" name="Picture 5">
            <a:extLst>
              <a:ext uri="{FF2B5EF4-FFF2-40B4-BE49-F238E27FC236}">
                <a16:creationId xmlns:a16="http://schemas.microsoft.com/office/drawing/2014/main" id="{81B32DD7-3095-DA60-9BEF-1588A55DF93A}"/>
              </a:ext>
            </a:extLst>
          </p:cNvPr>
          <p:cNvPicPr>
            <a:picLocks noChangeAspect="1"/>
          </p:cNvPicPr>
          <p:nvPr/>
        </p:nvPicPr>
        <p:blipFill>
          <a:blip r:embed="rId4"/>
          <a:stretch>
            <a:fillRect/>
          </a:stretch>
        </p:blipFill>
        <p:spPr>
          <a:xfrm>
            <a:off x="5379991" y="1244237"/>
            <a:ext cx="5825310" cy="3632563"/>
          </a:xfrm>
          <a:prstGeom prst="rect">
            <a:avLst/>
          </a:prstGeom>
        </p:spPr>
      </p:pic>
    </p:spTree>
    <p:extLst>
      <p:ext uri="{BB962C8B-B14F-4D97-AF65-F5344CB8AC3E}">
        <p14:creationId xmlns:p14="http://schemas.microsoft.com/office/powerpoint/2010/main" val="9551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Rectangle 1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7181725" y="609600"/>
            <a:ext cx="4512988" cy="2227730"/>
          </a:xfrm>
        </p:spPr>
        <p:txBody>
          <a:bodyPr anchor="ctr">
            <a:normAutofit/>
          </a:bodyPr>
          <a:lstStyle/>
          <a:p>
            <a:r>
              <a:rPr lang="en-US" dirty="0">
                <a:solidFill>
                  <a:srgbClr val="FFFFFF"/>
                </a:solidFill>
              </a:rPr>
              <a:t>Impact on Memory</a:t>
            </a:r>
          </a:p>
        </p:txBody>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7181725" y="2837329"/>
            <a:ext cx="4512988" cy="3317938"/>
          </a:xfrm>
        </p:spPr>
        <p:txBody>
          <a:bodyPr anchor="t">
            <a:normAutofit/>
          </a:bodyPr>
          <a:lstStyle/>
          <a:p>
            <a:pPr marL="0" indent="0">
              <a:buNone/>
            </a:pPr>
            <a:r>
              <a:rPr lang="en-US" sz="2800" dirty="0">
                <a:solidFill>
                  <a:srgbClr val="FFFFFF"/>
                </a:solidFill>
                <a:latin typeface="Source Sans Pro SemiBold"/>
              </a:rPr>
              <a:t>The hippocampus (short-term memory storage) is more likely to push stories into long-term memory than numbers because they engage multiple areas of your brain.</a:t>
            </a:r>
          </a:p>
          <a:p>
            <a:endParaRPr lang="en-US" sz="2800" dirty="0">
              <a:solidFill>
                <a:srgbClr val="FFFFFF"/>
              </a:solidFill>
            </a:endParaRPr>
          </a:p>
        </p:txBody>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1026" name="Picture 2" descr="See the source image">
            <a:extLst>
              <a:ext uri="{FF2B5EF4-FFF2-40B4-BE49-F238E27FC236}">
                <a16:creationId xmlns:a16="http://schemas.microsoft.com/office/drawing/2014/main" id="{8D8A5908-C956-69EA-FAFF-EED3EA31B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79" y="1231901"/>
            <a:ext cx="5853021" cy="426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5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842597" y="220324"/>
            <a:ext cx="8596668" cy="748420"/>
          </a:xfrm>
        </p:spPr>
        <p:txBody>
          <a:bodyPr>
            <a:normAutofit/>
          </a:bodyPr>
          <a:lstStyle/>
          <a:p>
            <a:r>
              <a:rPr lang="en-US" sz="3200" dirty="0"/>
              <a:t>Elements of Storytelling with Data</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658782" y="1539981"/>
            <a:ext cx="5212852" cy="4316585"/>
          </a:xfrm>
        </p:spPr>
        <p:txBody>
          <a:bodyPr>
            <a:normAutofit/>
          </a:bodyPr>
          <a:lstStyle/>
          <a:p>
            <a:r>
              <a:rPr lang="en-US" sz="2400" dirty="0">
                <a:solidFill>
                  <a:schemeClr val="tx2"/>
                </a:solidFill>
                <a:latin typeface="Source Sans Pro SemiBold"/>
              </a:rPr>
              <a:t>Data</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Visualizations</a:t>
            </a:r>
            <a:br>
              <a:rPr lang="en-US" sz="2400" dirty="0">
                <a:solidFill>
                  <a:schemeClr val="tx2"/>
                </a:solidFill>
                <a:latin typeface="Source Sans Pro SemiBold"/>
              </a:rPr>
            </a:br>
            <a:endParaRPr lang="en-US" sz="2400" dirty="0">
              <a:solidFill>
                <a:schemeClr val="tx2"/>
              </a:solidFill>
              <a:latin typeface="Source Sans Pro SemiBold"/>
            </a:endParaRPr>
          </a:p>
          <a:p>
            <a:r>
              <a:rPr lang="en-US" sz="2400" dirty="0">
                <a:solidFill>
                  <a:schemeClr val="tx2"/>
                </a:solidFill>
                <a:latin typeface="Source Sans Pro SemiBold"/>
              </a:rPr>
              <a:t>Story</a:t>
            </a:r>
          </a:p>
          <a:p>
            <a:pPr marL="0" indent="0">
              <a:buNone/>
            </a:pPr>
            <a:br>
              <a:rPr lang="en-US" sz="2400" dirty="0">
                <a:solidFill>
                  <a:schemeClr val="tx2"/>
                </a:solidFill>
                <a:latin typeface="Source Sans Pro SemiBold"/>
              </a:rPr>
            </a:br>
            <a:endParaRPr lang="en-US" sz="2400" dirty="0">
              <a:solidFill>
                <a:schemeClr val="tx2"/>
              </a:solidFill>
              <a:latin typeface="Source Sans Pro SemiBold"/>
            </a:endParaRPr>
          </a:p>
          <a:p>
            <a:pPr marL="0" indent="0">
              <a:buNone/>
            </a:pPr>
            <a:br>
              <a:rPr lang="en-US" sz="2400" dirty="0">
                <a:solidFill>
                  <a:schemeClr val="tx2"/>
                </a:solidFill>
                <a:latin typeface="Source Sans Pro SemiBold"/>
              </a:rPr>
            </a:br>
            <a:endParaRPr lang="en-US" sz="2400" dirty="0">
              <a:solidFill>
                <a:schemeClr val="tx2"/>
              </a:solidFill>
              <a:latin typeface="Source Sans Pro SemiBold"/>
            </a:endParaRPr>
          </a:p>
          <a:p>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pic>
        <p:nvPicPr>
          <p:cNvPr id="4098" name="Picture 2" descr="See the source image">
            <a:extLst>
              <a:ext uri="{FF2B5EF4-FFF2-40B4-BE49-F238E27FC236}">
                <a16:creationId xmlns:a16="http://schemas.microsoft.com/office/drawing/2014/main" id="{82242049-62E6-5A84-C355-CB2B7ED06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931" y="1189067"/>
            <a:ext cx="6602336" cy="472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2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677334" y="609600"/>
            <a:ext cx="8596668" cy="1320800"/>
          </a:xfrm>
        </p:spPr>
        <p:txBody>
          <a:bodyPr anchor="t">
            <a:normAutofit/>
          </a:bodyPr>
          <a:lstStyle/>
          <a:p>
            <a:r>
              <a:rPr lang="en-US"/>
              <a:t>Taking a Page from Lit Class</a:t>
            </a:r>
          </a:p>
        </p:txBody>
      </p:sp>
      <p:pic>
        <p:nvPicPr>
          <p:cNvPr id="16" name="Graphic 15" descr="Drama">
            <a:extLst>
              <a:ext uri="{FF2B5EF4-FFF2-40B4-BE49-F238E27FC236}">
                <a16:creationId xmlns:a16="http://schemas.microsoft.com/office/drawing/2014/main" id="{C516B956-0402-528D-2A97-FAAD386DEF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39" y="2159331"/>
            <a:ext cx="3769831" cy="3769831"/>
          </a:xfrm>
          <a:prstGeom prst="rect">
            <a:avLst/>
          </a:pr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116997" y="2160589"/>
            <a:ext cx="4410676" cy="3768573"/>
          </a:xfrm>
        </p:spPr>
        <p:txBody>
          <a:bodyPr>
            <a:normAutofit/>
          </a:bodyPr>
          <a:lstStyle/>
          <a:p>
            <a:pPr marL="0" indent="0">
              <a:buNone/>
            </a:pPr>
            <a:r>
              <a:rPr lang="en-US" dirty="0">
                <a:latin typeface="Source Sans Pro SemiBold"/>
              </a:rPr>
              <a:t>Stories contain a few common elements:</a:t>
            </a:r>
          </a:p>
          <a:p>
            <a:pPr marL="0" indent="0">
              <a:buNone/>
            </a:pPr>
            <a:endParaRPr lang="en-US" dirty="0">
              <a:latin typeface="Source Sans Pro SemiBold"/>
            </a:endParaRPr>
          </a:p>
          <a:p>
            <a:r>
              <a:rPr lang="en-US" dirty="0">
                <a:latin typeface="Source Sans Pro SemiBold"/>
              </a:rPr>
              <a:t>Characters</a:t>
            </a:r>
            <a:br>
              <a:rPr lang="en-US" dirty="0">
                <a:latin typeface="Source Sans Pro SemiBold"/>
              </a:rPr>
            </a:br>
            <a:endParaRPr lang="en-US" dirty="0">
              <a:latin typeface="Source Sans Pro SemiBold"/>
            </a:endParaRPr>
          </a:p>
          <a:p>
            <a:r>
              <a:rPr lang="en-US" dirty="0">
                <a:latin typeface="Source Sans Pro SemiBold"/>
              </a:rPr>
              <a:t>Setting</a:t>
            </a:r>
          </a:p>
          <a:p>
            <a:endParaRPr lang="en-US" dirty="0">
              <a:latin typeface="Source Sans Pro SemiBold"/>
            </a:endParaRPr>
          </a:p>
          <a:p>
            <a:r>
              <a:rPr lang="en-US" dirty="0">
                <a:latin typeface="Source Sans Pro SemiBold"/>
              </a:rPr>
              <a:t>Conflict</a:t>
            </a:r>
            <a:br>
              <a:rPr lang="en-US" dirty="0">
                <a:latin typeface="Source Sans Pro SemiBold"/>
              </a:rPr>
            </a:br>
            <a:endParaRPr lang="en-US" dirty="0">
              <a:latin typeface="Source Sans Pro SemiBold"/>
            </a:endParaRPr>
          </a:p>
          <a:p>
            <a:r>
              <a:rPr lang="en-US" dirty="0">
                <a:latin typeface="Source Sans Pro SemiBold"/>
              </a:rPr>
              <a:t>Resolution</a:t>
            </a:r>
            <a:br>
              <a:rPr lang="en-US" dirty="0">
                <a:latin typeface="Source Sans Pro SemiBold"/>
              </a:rPr>
            </a:br>
            <a:endParaRPr lang="en-US" dirty="0">
              <a:latin typeface="Source Sans Pro SemiBold"/>
            </a:endParaRPr>
          </a:p>
          <a:p>
            <a:endParaRPr lang="en-US" dirty="0"/>
          </a:p>
        </p:txBody>
      </p:sp>
      <p:pic>
        <p:nvPicPr>
          <p:cNvPr id="7" name="Picture 6" descr="A picture containing text, watch&#10;&#10;Description automatically generated">
            <a:extLst>
              <a:ext uri="{FF2B5EF4-FFF2-40B4-BE49-F238E27FC236}">
                <a16:creationId xmlns:a16="http://schemas.microsoft.com/office/drawing/2014/main" id="{FA4BF4ED-BFA7-23D1-00CB-AE29F898D7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886" y="43378"/>
            <a:ext cx="927099" cy="929506"/>
          </a:xfrm>
          <a:prstGeom prst="rect">
            <a:avLst/>
          </a:prstGeom>
        </p:spPr>
      </p:pic>
    </p:spTree>
    <p:extLst>
      <p:ext uri="{BB962C8B-B14F-4D97-AF65-F5344CB8AC3E}">
        <p14:creationId xmlns:p14="http://schemas.microsoft.com/office/powerpoint/2010/main" val="2118093568"/>
      </p:ext>
    </p:extLst>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2807</TotalTime>
  <Words>1076</Words>
  <Application>Microsoft Office PowerPoint</Application>
  <PresentationFormat>Widescreen</PresentationFormat>
  <Paragraphs>91</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Source Sans Pro</vt:lpstr>
      <vt:lpstr>Source Sans Pro SemiBold</vt:lpstr>
      <vt:lpstr>Wingdings 3</vt:lpstr>
      <vt:lpstr>Facet</vt:lpstr>
      <vt:lpstr>Storytelling with Data</vt:lpstr>
      <vt:lpstr>About Me ~ Kristyna Hughes</vt:lpstr>
      <vt:lpstr>Trends in Data Spending</vt:lpstr>
      <vt:lpstr>The Knowledge Gap</vt:lpstr>
      <vt:lpstr>Covering the Gap</vt:lpstr>
      <vt:lpstr>Storytelling – Engaging our Brains</vt:lpstr>
      <vt:lpstr>Impact on Memory</vt:lpstr>
      <vt:lpstr>Elements of Storytelling with Data</vt:lpstr>
      <vt:lpstr>Taking a Page from Lit Class</vt:lpstr>
      <vt:lpstr>Building a Data-Driven Culture</vt:lpstr>
      <vt:lpstr>Getting the ROI on Data</vt:lpstr>
      <vt:lpstr>Demo Time!</vt:lpstr>
      <vt:lpstr>Questions?</vt:lpstr>
      <vt:lpstr>Additional Resources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Meets Programmability</dc:title>
  <dc:creator>Kristyna Hughes</dc:creator>
  <cp:lastModifiedBy>Kristyna Hughes</cp:lastModifiedBy>
  <cp:revision>1</cp:revision>
  <dcterms:created xsi:type="dcterms:W3CDTF">2022-08-06T02:37:56Z</dcterms:created>
  <dcterms:modified xsi:type="dcterms:W3CDTF">2022-09-09T16:30:34Z</dcterms:modified>
</cp:coreProperties>
</file>